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embeddedFontLst>
    <p:embeddedFont>
      <p:font typeface="Quicksand"/>
      <p:regular r:id="rId21"/>
      <p:bold r:id="rId22"/>
    </p:embeddedFont>
    <p:embeddedFont>
      <p:font typeface="Quicksand Light"/>
      <p:regular r:id="rId23"/>
      <p:bold r:id="rId24"/>
    </p:embeddedFont>
    <p:embeddedFont>
      <p:font typeface="Open Sans"/>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6E651A6-E900-417C-85FD-FBB5A5A5A5AD}">
  <a:tblStyle styleId="{06E651A6-E900-417C-85FD-FBB5A5A5A5A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Quicksand-bold.fntdata"/><Relationship Id="rId21" Type="http://schemas.openxmlformats.org/officeDocument/2006/relationships/font" Target="fonts/Quicksand-regular.fntdata"/><Relationship Id="rId24" Type="http://schemas.openxmlformats.org/officeDocument/2006/relationships/font" Target="fonts/QuicksandLight-bold.fntdata"/><Relationship Id="rId23" Type="http://schemas.openxmlformats.org/officeDocument/2006/relationships/font" Target="fonts/QuicksandLight-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OpenSans-bold.fntdata"/><Relationship Id="rId25" Type="http://schemas.openxmlformats.org/officeDocument/2006/relationships/font" Target="fonts/OpenSans-regular.fntdata"/><Relationship Id="rId28" Type="http://schemas.openxmlformats.org/officeDocument/2006/relationships/font" Target="fonts/OpenSans-boldItalic.fntdata"/><Relationship Id="rId27" Type="http://schemas.openxmlformats.org/officeDocument/2006/relationships/font" Target="fonts/OpenSans-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Introduction: 15 minutes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Building Your Strategy: 20 minutes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Break down tests: 1 hour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Building to Scale: 20  minutes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Wrap up: 5 minutes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f2af93d007_0_3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f2af93d007_0_3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f2af93d007_0_3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f2af93d007_0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f2af93d007_0_3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f2af93d007_0_3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f2af93d007_0_3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f2af93d007_0_3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f2af93d007_0_8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f2af93d007_0_8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Mabl is an intelligent test automation platform built for Agile teams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Increase Test Coverage: Create and manage tests for the entire user journey, including API and browser tests, in a single platform.</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Build Reliable Tests: As your application evolves, mabl improves reliability by auto-healing tests along with it.</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Test at the Speed of Development: With low-code test automation, anyone can build and maintain tests in minutes, not days.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Integrated into Your Workflow: Integrate testing throughout your pipeline with native integrations with popular CI/CD, issue tracking, and collaboration platforms.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f2af93d00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f2af93d00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f2af93d007_0_6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f2af93d007_0_6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f2af93d007_0_6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f2af93d007_0_6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f2af93d007_0_6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f2af93d007_0_6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a7be7ba496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a7be7ba496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That was a great discussion. For our purposes today, I filled in this worksheet and set one of our goals. Since we’re just getting started with automation here, I set our goal as setting consistent, in-sprint automation of acceptance-level tests. [review any highlights in the worksheet that might be useful]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goal, along with the ones we developed together will be our guiding star throughout the workshop.</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af70c39aab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af70c39aab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that we’ve introduced an application - we can do anything. We created this worksheet (and you’ll see several of these during today’s session) to provide a framework for developing your goals. It’s important to not only define your goal, but make it </a:t>
            </a:r>
            <a:r>
              <a:rPr lang="en"/>
              <a:t>measurable</a:t>
            </a:r>
            <a:r>
              <a:rPr lang="en"/>
              <a:t>. Hopefully this is useful to you when you start to think about automation strategy.</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f2af93d007_0_2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f2af93d007_0_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f2af93d007_0_3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f2af93d007_0_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i="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18.pn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847501" y="744575"/>
            <a:ext cx="7449000" cy="2052600"/>
          </a:xfrm>
          <a:prstGeom prst="rect">
            <a:avLst/>
          </a:prstGeom>
        </p:spPr>
        <p:txBody>
          <a:bodyPr anchorCtr="0" anchor="b" bIns="91425" lIns="0" spcFirstLastPara="1" rIns="0"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2" name="Google Shape;12;p2"/>
          <p:cNvSpPr txBox="1"/>
          <p:nvPr>
            <p:ph idx="1" type="subTitle"/>
          </p:nvPr>
        </p:nvSpPr>
        <p:spPr>
          <a:xfrm>
            <a:off x="311700" y="2834125"/>
            <a:ext cx="8520600" cy="792600"/>
          </a:xfrm>
          <a:prstGeom prst="rect">
            <a:avLst/>
          </a:prstGeom>
        </p:spPr>
        <p:txBody>
          <a:bodyPr anchorCtr="0" anchor="t" bIns="0" lIns="0" spcFirstLastPara="1" rIns="0" wrap="square" tIns="0">
            <a:noAutofit/>
          </a:bodyPr>
          <a:lstStyle>
            <a:lvl1pPr lvl="0" algn="ctr">
              <a:lnSpc>
                <a:spcPct val="100000"/>
              </a:lnSpc>
              <a:spcBef>
                <a:spcPts val="1000"/>
              </a:spcBef>
              <a:spcAft>
                <a:spcPts val="0"/>
              </a:spcAft>
              <a:buSzPts val="1400"/>
              <a:buNone/>
              <a:defRPr sz="1400"/>
            </a:lvl1pPr>
            <a:lvl2pPr lvl="1" algn="ctr">
              <a:lnSpc>
                <a:spcPct val="100000"/>
              </a:lnSpc>
              <a:spcBef>
                <a:spcPts val="600"/>
              </a:spcBef>
              <a:spcAft>
                <a:spcPts val="0"/>
              </a:spcAft>
              <a:buSzPts val="1400"/>
              <a:buNone/>
              <a:defRPr sz="1400"/>
            </a:lvl2pPr>
            <a:lvl3pPr lvl="2" algn="ctr">
              <a:lnSpc>
                <a:spcPct val="100000"/>
              </a:lnSpc>
              <a:spcBef>
                <a:spcPts val="600"/>
              </a:spcBef>
              <a:spcAft>
                <a:spcPts val="0"/>
              </a:spcAft>
              <a:buSzPts val="1400"/>
              <a:buNone/>
              <a:defRPr sz="1400"/>
            </a:lvl3pPr>
            <a:lvl4pPr lvl="3" algn="ctr">
              <a:lnSpc>
                <a:spcPct val="100000"/>
              </a:lnSpc>
              <a:spcBef>
                <a:spcPts val="600"/>
              </a:spcBef>
              <a:spcAft>
                <a:spcPts val="0"/>
              </a:spcAft>
              <a:buSzPts val="1400"/>
              <a:buNone/>
              <a:defRPr sz="1400"/>
            </a:lvl4pPr>
            <a:lvl5pPr lvl="4" algn="ctr">
              <a:lnSpc>
                <a:spcPct val="100000"/>
              </a:lnSpc>
              <a:spcBef>
                <a:spcPts val="600"/>
              </a:spcBef>
              <a:spcAft>
                <a:spcPts val="0"/>
              </a:spcAft>
              <a:buSzPts val="1400"/>
              <a:buNone/>
              <a:defRPr sz="1400"/>
            </a:lvl5pPr>
            <a:lvl6pPr lvl="5" algn="ctr">
              <a:lnSpc>
                <a:spcPct val="100000"/>
              </a:lnSpc>
              <a:spcBef>
                <a:spcPts val="600"/>
              </a:spcBef>
              <a:spcAft>
                <a:spcPts val="0"/>
              </a:spcAft>
              <a:buSzPts val="1400"/>
              <a:buNone/>
              <a:defRPr sz="1400"/>
            </a:lvl6pPr>
            <a:lvl7pPr lvl="6" algn="ctr">
              <a:lnSpc>
                <a:spcPct val="100000"/>
              </a:lnSpc>
              <a:spcBef>
                <a:spcPts val="600"/>
              </a:spcBef>
              <a:spcAft>
                <a:spcPts val="0"/>
              </a:spcAft>
              <a:buSzPts val="1400"/>
              <a:buNone/>
              <a:defRPr sz="1400"/>
            </a:lvl7pPr>
            <a:lvl8pPr lvl="7" algn="ctr">
              <a:lnSpc>
                <a:spcPct val="100000"/>
              </a:lnSpc>
              <a:spcBef>
                <a:spcPts val="600"/>
              </a:spcBef>
              <a:spcAft>
                <a:spcPts val="0"/>
              </a:spcAft>
              <a:buSzPts val="1400"/>
              <a:buNone/>
              <a:defRPr sz="1400"/>
            </a:lvl8pPr>
            <a:lvl9pPr lvl="8" algn="ctr">
              <a:lnSpc>
                <a:spcPct val="100000"/>
              </a:lnSpc>
              <a:spcBef>
                <a:spcPts val="600"/>
              </a:spcBef>
              <a:spcAft>
                <a:spcPts val="0"/>
              </a:spcAft>
              <a:buSzPts val="1400"/>
              <a:buNone/>
              <a:defRPr sz="1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4" name="Google Shape;14;p2"/>
          <p:cNvSpPr/>
          <p:nvPr/>
        </p:nvSpPr>
        <p:spPr>
          <a:xfrm>
            <a:off x="8286750" y="0"/>
            <a:ext cx="857400" cy="906900"/>
          </a:xfrm>
          <a:prstGeom prst="rect">
            <a:avLst/>
          </a:prstGeom>
          <a:solidFill>
            <a:srgbClr val="FB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 name="Google Shape;15;p2"/>
          <p:cNvPicPr preferRelativeResize="0"/>
          <p:nvPr/>
        </p:nvPicPr>
        <p:blipFill>
          <a:blip r:embed="rId2">
            <a:alphaModFix/>
          </a:blip>
          <a:stretch>
            <a:fillRect/>
          </a:stretch>
        </p:blipFill>
        <p:spPr>
          <a:xfrm>
            <a:off x="3747787" y="615926"/>
            <a:ext cx="1648426" cy="496243"/>
          </a:xfrm>
          <a:prstGeom prst="rect">
            <a:avLst/>
          </a:prstGeom>
          <a:noFill/>
          <a:ln>
            <a:noFill/>
          </a:ln>
        </p:spPr>
      </p:pic>
      <p:pic>
        <p:nvPicPr>
          <p:cNvPr id="16" name="Google Shape;16;p2"/>
          <p:cNvPicPr preferRelativeResize="0"/>
          <p:nvPr/>
        </p:nvPicPr>
        <p:blipFill>
          <a:blip r:embed="rId3">
            <a:alphaModFix/>
          </a:blip>
          <a:stretch>
            <a:fillRect/>
          </a:stretch>
        </p:blipFill>
        <p:spPr>
          <a:xfrm>
            <a:off x="4229" y="0"/>
            <a:ext cx="9135542" cy="514350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with accent">
  <p:cSld name="TITLE_AND_TWO_COLUMNS_1">
    <p:spTree>
      <p:nvGrpSpPr>
        <p:cNvPr id="91" name="Shape 91"/>
        <p:cNvGrpSpPr/>
        <p:nvPr/>
      </p:nvGrpSpPr>
      <p:grpSpPr>
        <a:xfrm>
          <a:off x="0" y="0"/>
          <a:ext cx="0" cy="0"/>
          <a:chOff x="0" y="0"/>
          <a:chExt cx="0" cy="0"/>
        </a:xfrm>
      </p:grpSpPr>
      <p:pic>
        <p:nvPicPr>
          <p:cNvPr id="92" name="Google Shape;92;p11"/>
          <p:cNvPicPr preferRelativeResize="0"/>
          <p:nvPr/>
        </p:nvPicPr>
        <p:blipFill>
          <a:blip r:embed="rId2">
            <a:alphaModFix/>
          </a:blip>
          <a:stretch>
            <a:fillRect/>
          </a:stretch>
        </p:blipFill>
        <p:spPr>
          <a:xfrm>
            <a:off x="4229" y="0"/>
            <a:ext cx="9135542" cy="5143501"/>
          </a:xfrm>
          <a:prstGeom prst="rect">
            <a:avLst/>
          </a:prstGeom>
          <a:noFill/>
          <a:ln>
            <a:noFill/>
          </a:ln>
        </p:spPr>
      </p:pic>
      <p:sp>
        <p:nvSpPr>
          <p:cNvPr id="93" name="Google Shape;93;p11"/>
          <p:cNvSpPr txBox="1"/>
          <p:nvPr>
            <p:ph type="title"/>
          </p:nvPr>
        </p:nvSpPr>
        <p:spPr>
          <a:xfrm>
            <a:off x="365760" y="457200"/>
            <a:ext cx="8454900" cy="572700"/>
          </a:xfrm>
          <a:prstGeom prst="rect">
            <a:avLst/>
          </a:prstGeom>
        </p:spPr>
        <p:txBody>
          <a:bodyPr anchorCtr="0" anchor="b" bIns="91425" lIns="0" spcFirstLastPara="1" rIns="0" wrap="square" tIns="91425">
            <a:noAutofit/>
          </a:bodyPr>
          <a:lstStyle>
            <a:lvl1pPr lvl="0" rtl="0">
              <a:spcBef>
                <a:spcPts val="0"/>
              </a:spcBef>
              <a:spcAft>
                <a:spcPts val="0"/>
              </a:spcAft>
              <a:buSzPts val="2900"/>
              <a:buNone/>
              <a:defRPr/>
            </a:lvl1pPr>
            <a:lvl2pPr lvl="1" rtl="0">
              <a:spcBef>
                <a:spcPts val="0"/>
              </a:spcBef>
              <a:spcAft>
                <a:spcPts val="0"/>
              </a:spcAft>
              <a:buSzPts val="2900"/>
              <a:buNone/>
              <a:defRPr/>
            </a:lvl2pPr>
            <a:lvl3pPr lvl="2" rtl="0">
              <a:spcBef>
                <a:spcPts val="0"/>
              </a:spcBef>
              <a:spcAft>
                <a:spcPts val="0"/>
              </a:spcAft>
              <a:buSzPts val="2900"/>
              <a:buNone/>
              <a:defRPr/>
            </a:lvl3pPr>
            <a:lvl4pPr lvl="3" rtl="0">
              <a:spcBef>
                <a:spcPts val="0"/>
              </a:spcBef>
              <a:spcAft>
                <a:spcPts val="0"/>
              </a:spcAft>
              <a:buSzPts val="2900"/>
              <a:buNone/>
              <a:defRPr/>
            </a:lvl4pPr>
            <a:lvl5pPr lvl="4" rtl="0">
              <a:spcBef>
                <a:spcPts val="0"/>
              </a:spcBef>
              <a:spcAft>
                <a:spcPts val="0"/>
              </a:spcAft>
              <a:buSzPts val="2900"/>
              <a:buNone/>
              <a:defRPr/>
            </a:lvl5pPr>
            <a:lvl6pPr lvl="5" rtl="0">
              <a:spcBef>
                <a:spcPts val="0"/>
              </a:spcBef>
              <a:spcAft>
                <a:spcPts val="0"/>
              </a:spcAft>
              <a:buSzPts val="2900"/>
              <a:buNone/>
              <a:defRPr/>
            </a:lvl6pPr>
            <a:lvl7pPr lvl="6" rtl="0">
              <a:spcBef>
                <a:spcPts val="0"/>
              </a:spcBef>
              <a:spcAft>
                <a:spcPts val="0"/>
              </a:spcAft>
              <a:buSzPts val="2900"/>
              <a:buNone/>
              <a:defRPr/>
            </a:lvl7pPr>
            <a:lvl8pPr lvl="7" rtl="0">
              <a:spcBef>
                <a:spcPts val="0"/>
              </a:spcBef>
              <a:spcAft>
                <a:spcPts val="0"/>
              </a:spcAft>
              <a:buSzPts val="2900"/>
              <a:buNone/>
              <a:defRPr/>
            </a:lvl8pPr>
            <a:lvl9pPr lvl="8" rtl="0">
              <a:spcBef>
                <a:spcPts val="0"/>
              </a:spcBef>
              <a:spcAft>
                <a:spcPts val="0"/>
              </a:spcAft>
              <a:buSzPts val="2900"/>
              <a:buNone/>
              <a:defRPr/>
            </a:lvl9pPr>
          </a:lstStyle>
          <a:p/>
        </p:txBody>
      </p:sp>
      <p:sp>
        <p:nvSpPr>
          <p:cNvPr id="94" name="Google Shape;94;p11"/>
          <p:cNvSpPr/>
          <p:nvPr/>
        </p:nvSpPr>
        <p:spPr>
          <a:xfrm>
            <a:off x="361950" y="1428750"/>
            <a:ext cx="4114800" cy="3337500"/>
          </a:xfrm>
          <a:prstGeom prst="roundRect">
            <a:avLst>
              <a:gd fmla="val 3055" name="adj"/>
            </a:avLst>
          </a:prstGeom>
          <a:solidFill>
            <a:srgbClr val="FFFFFF"/>
          </a:solidFill>
          <a:ln>
            <a:noFill/>
          </a:ln>
          <a:effectLst>
            <a:outerShdw blurRad="628650" rotWithShape="0" algn="bl">
              <a:srgbClr val="1F252E">
                <a:alpha val="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1"/>
          <p:cNvSpPr txBox="1"/>
          <p:nvPr>
            <p:ph idx="1" type="body"/>
          </p:nvPr>
        </p:nvSpPr>
        <p:spPr>
          <a:xfrm>
            <a:off x="502920" y="1520100"/>
            <a:ext cx="3566100" cy="3154800"/>
          </a:xfrm>
          <a:prstGeom prst="rect">
            <a:avLst/>
          </a:prstGeom>
        </p:spPr>
        <p:txBody>
          <a:bodyPr anchorCtr="0" anchor="t" bIns="0" lIns="0" spcFirstLastPara="1" rIns="0" wrap="square" tIns="0">
            <a:noAutofit/>
          </a:bodyPr>
          <a:lstStyle>
            <a:lvl1pPr indent="-298450" lvl="0" marL="457200" rtl="0">
              <a:spcBef>
                <a:spcPts val="1200"/>
              </a:spcBef>
              <a:spcAft>
                <a:spcPts val="0"/>
              </a:spcAft>
              <a:buSzPts val="1100"/>
              <a:buChar char="●"/>
              <a:defRPr sz="1200"/>
            </a:lvl1pPr>
            <a:lvl2pPr indent="-292100" lvl="1" marL="914400" rtl="0">
              <a:spcBef>
                <a:spcPts val="1000"/>
              </a:spcBef>
              <a:spcAft>
                <a:spcPts val="0"/>
              </a:spcAft>
              <a:buSzPts val="1000"/>
              <a:buChar char="○"/>
              <a:defRPr/>
            </a:lvl2pPr>
            <a:lvl3pPr indent="-279400" lvl="2" marL="1371600" rtl="0">
              <a:spcBef>
                <a:spcPts val="1000"/>
              </a:spcBef>
              <a:spcAft>
                <a:spcPts val="0"/>
              </a:spcAft>
              <a:buSzPts val="800"/>
              <a:buChar char="■"/>
              <a:defRPr/>
            </a:lvl3pPr>
            <a:lvl4pPr indent="-279400" lvl="3" marL="1828800" rtl="0">
              <a:spcBef>
                <a:spcPts val="1000"/>
              </a:spcBef>
              <a:spcAft>
                <a:spcPts val="0"/>
              </a:spcAft>
              <a:buSzPts val="800"/>
              <a:buChar char="●"/>
              <a:defRPr/>
            </a:lvl4pPr>
            <a:lvl5pPr indent="-279400" lvl="4" marL="2286000" rtl="0">
              <a:spcBef>
                <a:spcPts val="1000"/>
              </a:spcBef>
              <a:spcAft>
                <a:spcPts val="0"/>
              </a:spcAft>
              <a:buSzPts val="800"/>
              <a:buChar char="○"/>
              <a:defRPr/>
            </a:lvl5pPr>
            <a:lvl6pPr indent="-279400" lvl="5" marL="2743200" rtl="0">
              <a:spcBef>
                <a:spcPts val="1000"/>
              </a:spcBef>
              <a:spcAft>
                <a:spcPts val="0"/>
              </a:spcAft>
              <a:buSzPts val="800"/>
              <a:buChar char="■"/>
              <a:defRPr/>
            </a:lvl6pPr>
            <a:lvl7pPr indent="-279400" lvl="6" marL="3200400" rtl="0">
              <a:spcBef>
                <a:spcPts val="1000"/>
              </a:spcBef>
              <a:spcAft>
                <a:spcPts val="0"/>
              </a:spcAft>
              <a:buSzPts val="800"/>
              <a:buChar char="●"/>
              <a:defRPr/>
            </a:lvl7pPr>
            <a:lvl8pPr indent="-279400" lvl="7" marL="3657600" rtl="0">
              <a:spcBef>
                <a:spcPts val="1000"/>
              </a:spcBef>
              <a:spcAft>
                <a:spcPts val="0"/>
              </a:spcAft>
              <a:buSzPts val="800"/>
              <a:buChar char="○"/>
              <a:defRPr/>
            </a:lvl8pPr>
            <a:lvl9pPr indent="-279400" lvl="8" marL="4114800" rtl="0">
              <a:spcBef>
                <a:spcPts val="1000"/>
              </a:spcBef>
              <a:spcAft>
                <a:spcPts val="1000"/>
              </a:spcAft>
              <a:buSzPts val="800"/>
              <a:buChar char="■"/>
              <a:defRPr/>
            </a:lvl9pPr>
          </a:lstStyle>
          <a:p/>
        </p:txBody>
      </p:sp>
      <p:sp>
        <p:nvSpPr>
          <p:cNvPr id="96" name="Google Shape;96;p11"/>
          <p:cNvSpPr/>
          <p:nvPr/>
        </p:nvSpPr>
        <p:spPr>
          <a:xfrm>
            <a:off x="4695825" y="1428750"/>
            <a:ext cx="4114800" cy="3337500"/>
          </a:xfrm>
          <a:prstGeom prst="roundRect">
            <a:avLst>
              <a:gd fmla="val 3055" name="adj"/>
            </a:avLst>
          </a:prstGeom>
          <a:solidFill>
            <a:srgbClr val="FFFFFF"/>
          </a:solidFill>
          <a:ln>
            <a:noFill/>
          </a:ln>
          <a:effectLst>
            <a:outerShdw blurRad="628650" rotWithShape="0" algn="bl">
              <a:srgbClr val="1F252E">
                <a:alpha val="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1"/>
          <p:cNvSpPr txBox="1"/>
          <p:nvPr>
            <p:ph idx="2" type="body"/>
          </p:nvPr>
        </p:nvSpPr>
        <p:spPr>
          <a:xfrm>
            <a:off x="4846320" y="1520100"/>
            <a:ext cx="3566100" cy="3154800"/>
          </a:xfrm>
          <a:prstGeom prst="rect">
            <a:avLst/>
          </a:prstGeom>
        </p:spPr>
        <p:txBody>
          <a:bodyPr anchorCtr="0" anchor="t" bIns="0" lIns="0" spcFirstLastPara="1" rIns="0" wrap="square" tIns="0">
            <a:noAutofit/>
          </a:bodyPr>
          <a:lstStyle>
            <a:lvl1pPr indent="-298450" lvl="0" marL="457200" rtl="0">
              <a:spcBef>
                <a:spcPts val="1200"/>
              </a:spcBef>
              <a:spcAft>
                <a:spcPts val="0"/>
              </a:spcAft>
              <a:buClr>
                <a:schemeClr val="accent4"/>
              </a:buClr>
              <a:buSzPts val="1100"/>
              <a:buChar char="●"/>
              <a:defRPr sz="1200"/>
            </a:lvl1pPr>
            <a:lvl2pPr indent="-292100" lvl="1" marL="914400" rtl="0">
              <a:spcBef>
                <a:spcPts val="1000"/>
              </a:spcBef>
              <a:spcAft>
                <a:spcPts val="0"/>
              </a:spcAft>
              <a:buClr>
                <a:schemeClr val="accent4"/>
              </a:buClr>
              <a:buSzPts val="1000"/>
              <a:buChar char="○"/>
              <a:defRPr/>
            </a:lvl2pPr>
            <a:lvl3pPr indent="-279400" lvl="2" marL="1371600" rtl="0">
              <a:spcBef>
                <a:spcPts val="1000"/>
              </a:spcBef>
              <a:spcAft>
                <a:spcPts val="0"/>
              </a:spcAft>
              <a:buClr>
                <a:schemeClr val="accent4"/>
              </a:buClr>
              <a:buSzPts val="800"/>
              <a:buChar char="■"/>
              <a:defRPr/>
            </a:lvl3pPr>
            <a:lvl4pPr indent="-279400" lvl="3" marL="1828800" rtl="0">
              <a:spcBef>
                <a:spcPts val="1000"/>
              </a:spcBef>
              <a:spcAft>
                <a:spcPts val="0"/>
              </a:spcAft>
              <a:buSzPts val="800"/>
              <a:buChar char="●"/>
              <a:defRPr/>
            </a:lvl4pPr>
            <a:lvl5pPr indent="-279400" lvl="4" marL="2286000" rtl="0">
              <a:spcBef>
                <a:spcPts val="1000"/>
              </a:spcBef>
              <a:spcAft>
                <a:spcPts val="0"/>
              </a:spcAft>
              <a:buSzPts val="800"/>
              <a:buChar char="○"/>
              <a:defRPr/>
            </a:lvl5pPr>
            <a:lvl6pPr indent="-279400" lvl="5" marL="2743200" rtl="0">
              <a:spcBef>
                <a:spcPts val="1000"/>
              </a:spcBef>
              <a:spcAft>
                <a:spcPts val="0"/>
              </a:spcAft>
              <a:buSzPts val="800"/>
              <a:buChar char="■"/>
              <a:defRPr/>
            </a:lvl6pPr>
            <a:lvl7pPr indent="-279400" lvl="6" marL="3200400" rtl="0">
              <a:spcBef>
                <a:spcPts val="1000"/>
              </a:spcBef>
              <a:spcAft>
                <a:spcPts val="0"/>
              </a:spcAft>
              <a:buSzPts val="800"/>
              <a:buChar char="●"/>
              <a:defRPr/>
            </a:lvl7pPr>
            <a:lvl8pPr indent="-279400" lvl="7" marL="3657600" rtl="0">
              <a:spcBef>
                <a:spcPts val="1000"/>
              </a:spcBef>
              <a:spcAft>
                <a:spcPts val="0"/>
              </a:spcAft>
              <a:buSzPts val="800"/>
              <a:buChar char="○"/>
              <a:defRPr/>
            </a:lvl8pPr>
            <a:lvl9pPr indent="-279400" lvl="8" marL="4114800" rtl="0">
              <a:spcBef>
                <a:spcPts val="1000"/>
              </a:spcBef>
              <a:spcAft>
                <a:spcPts val="1000"/>
              </a:spcAft>
              <a:buSzPts val="800"/>
              <a:buChar char="■"/>
              <a:defRPr/>
            </a:lvl9pPr>
          </a:lstStyle>
          <a:p/>
        </p:txBody>
      </p:sp>
      <p:sp>
        <p:nvSpPr>
          <p:cNvPr id="98" name="Google Shape;98;p11"/>
          <p:cNvSpPr/>
          <p:nvPr/>
        </p:nvSpPr>
        <p:spPr>
          <a:xfrm rot="5400000">
            <a:off x="323850" y="1736958"/>
            <a:ext cx="156600" cy="80400"/>
          </a:xfrm>
          <a:prstGeom prst="triangl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99" name="Google Shape;99;p11"/>
          <p:cNvSpPr/>
          <p:nvPr/>
        </p:nvSpPr>
        <p:spPr>
          <a:xfrm rot="5400000">
            <a:off x="4657725" y="1736958"/>
            <a:ext cx="156600" cy="80400"/>
          </a:xfrm>
          <a:prstGeom prst="triangle">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1"/>
          <p:cNvSpPr/>
          <p:nvPr/>
        </p:nvSpPr>
        <p:spPr>
          <a:xfrm>
            <a:off x="392707" y="1076740"/>
            <a:ext cx="320100" cy="27300"/>
          </a:xfrm>
          <a:prstGeom prst="roundRect">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1"/>
          <p:cNvSpPr txBox="1"/>
          <p:nvPr>
            <p:ph idx="3" type="subTitle"/>
          </p:nvPr>
        </p:nvSpPr>
        <p:spPr>
          <a:xfrm>
            <a:off x="365750" y="320157"/>
            <a:ext cx="7817400" cy="166200"/>
          </a:xfrm>
          <a:prstGeom prst="rect">
            <a:avLst/>
          </a:prstGeom>
        </p:spPr>
        <p:txBody>
          <a:bodyPr anchorCtr="0" anchor="t" bIns="0" lIns="0" spcFirstLastPara="1" rIns="0" wrap="square" tIns="0">
            <a:noAutofit/>
          </a:bodyPr>
          <a:lstStyle>
            <a:lvl1pPr lvl="0" rtl="0">
              <a:spcBef>
                <a:spcPts val="0"/>
              </a:spcBef>
              <a:spcAft>
                <a:spcPts val="0"/>
              </a:spcAft>
              <a:buClr>
                <a:srgbClr val="6A67CE"/>
              </a:buClr>
              <a:buSzPts val="1100"/>
              <a:buNone/>
              <a:defRPr sz="1100">
                <a:solidFill>
                  <a:srgbClr val="6A67CE"/>
                </a:solidFill>
              </a:defRPr>
            </a:lvl1pPr>
            <a:lvl2pPr lvl="1" rtl="0">
              <a:spcBef>
                <a:spcPts val="1000"/>
              </a:spcBef>
              <a:spcAft>
                <a:spcPts val="0"/>
              </a:spcAft>
              <a:buClr>
                <a:srgbClr val="6A67CE"/>
              </a:buClr>
              <a:buSzPts val="1100"/>
              <a:buNone/>
              <a:defRPr sz="1100">
                <a:solidFill>
                  <a:srgbClr val="6A67CE"/>
                </a:solidFill>
              </a:defRPr>
            </a:lvl2pPr>
            <a:lvl3pPr lvl="2" rtl="0">
              <a:spcBef>
                <a:spcPts val="1000"/>
              </a:spcBef>
              <a:spcAft>
                <a:spcPts val="0"/>
              </a:spcAft>
              <a:buClr>
                <a:srgbClr val="6A67CE"/>
              </a:buClr>
              <a:buSzPts val="1100"/>
              <a:buNone/>
              <a:defRPr sz="1100">
                <a:solidFill>
                  <a:srgbClr val="6A67CE"/>
                </a:solidFill>
              </a:defRPr>
            </a:lvl3pPr>
            <a:lvl4pPr lvl="3" rtl="0">
              <a:spcBef>
                <a:spcPts val="1000"/>
              </a:spcBef>
              <a:spcAft>
                <a:spcPts val="0"/>
              </a:spcAft>
              <a:buClr>
                <a:srgbClr val="6A67CE"/>
              </a:buClr>
              <a:buSzPts val="1100"/>
              <a:buNone/>
              <a:defRPr sz="1100">
                <a:solidFill>
                  <a:srgbClr val="6A67CE"/>
                </a:solidFill>
              </a:defRPr>
            </a:lvl4pPr>
            <a:lvl5pPr lvl="4" rtl="0">
              <a:spcBef>
                <a:spcPts val="1000"/>
              </a:spcBef>
              <a:spcAft>
                <a:spcPts val="0"/>
              </a:spcAft>
              <a:buClr>
                <a:srgbClr val="6A67CE"/>
              </a:buClr>
              <a:buSzPts val="1100"/>
              <a:buNone/>
              <a:defRPr sz="1100">
                <a:solidFill>
                  <a:srgbClr val="6A67CE"/>
                </a:solidFill>
              </a:defRPr>
            </a:lvl5pPr>
            <a:lvl6pPr lvl="5" rtl="0">
              <a:spcBef>
                <a:spcPts val="1000"/>
              </a:spcBef>
              <a:spcAft>
                <a:spcPts val="0"/>
              </a:spcAft>
              <a:buClr>
                <a:srgbClr val="6A67CE"/>
              </a:buClr>
              <a:buSzPts val="1100"/>
              <a:buNone/>
              <a:defRPr sz="1100">
                <a:solidFill>
                  <a:srgbClr val="6A67CE"/>
                </a:solidFill>
              </a:defRPr>
            </a:lvl6pPr>
            <a:lvl7pPr lvl="6" rtl="0">
              <a:spcBef>
                <a:spcPts val="1000"/>
              </a:spcBef>
              <a:spcAft>
                <a:spcPts val="0"/>
              </a:spcAft>
              <a:buClr>
                <a:srgbClr val="6A67CE"/>
              </a:buClr>
              <a:buSzPts val="1100"/>
              <a:buNone/>
              <a:defRPr sz="1100">
                <a:solidFill>
                  <a:srgbClr val="6A67CE"/>
                </a:solidFill>
              </a:defRPr>
            </a:lvl7pPr>
            <a:lvl8pPr lvl="7" rtl="0">
              <a:spcBef>
                <a:spcPts val="1000"/>
              </a:spcBef>
              <a:spcAft>
                <a:spcPts val="0"/>
              </a:spcAft>
              <a:buClr>
                <a:srgbClr val="6A67CE"/>
              </a:buClr>
              <a:buSzPts val="1100"/>
              <a:buNone/>
              <a:defRPr sz="1100">
                <a:solidFill>
                  <a:srgbClr val="6A67CE"/>
                </a:solidFill>
              </a:defRPr>
            </a:lvl8pPr>
            <a:lvl9pPr lvl="8" rtl="0">
              <a:spcBef>
                <a:spcPts val="1000"/>
              </a:spcBef>
              <a:spcAft>
                <a:spcPts val="1000"/>
              </a:spcAft>
              <a:buClr>
                <a:srgbClr val="6A67CE"/>
              </a:buClr>
              <a:buSzPts val="1100"/>
              <a:buNone/>
              <a:defRPr sz="1100">
                <a:solidFill>
                  <a:srgbClr val="6A67CE"/>
                </a:solidFill>
              </a:defRPr>
            </a:lvl9pPr>
          </a:lstStyle>
          <a:p/>
        </p:txBody>
      </p:sp>
      <p:sp>
        <p:nvSpPr>
          <p:cNvPr id="102" name="Google Shape;102;p11"/>
          <p:cNvSpPr txBox="1"/>
          <p:nvPr>
            <p:ph idx="4" type="subTitle"/>
          </p:nvPr>
        </p:nvSpPr>
        <p:spPr>
          <a:xfrm>
            <a:off x="182925" y="4874175"/>
            <a:ext cx="8764200" cy="1329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Clr>
                <a:srgbClr val="8E8EA3"/>
              </a:buClr>
              <a:buSzPts val="800"/>
              <a:buNone/>
              <a:defRPr sz="800">
                <a:solidFill>
                  <a:srgbClr val="8E8EA3"/>
                </a:solidFill>
              </a:defRPr>
            </a:lvl1pPr>
            <a:lvl2pPr lvl="1" rtl="0" algn="r">
              <a:lnSpc>
                <a:spcPct val="100000"/>
              </a:lnSpc>
              <a:spcBef>
                <a:spcPts val="1000"/>
              </a:spcBef>
              <a:spcAft>
                <a:spcPts val="0"/>
              </a:spcAft>
              <a:buClr>
                <a:srgbClr val="595959"/>
              </a:buClr>
              <a:buSzPts val="800"/>
              <a:buNone/>
              <a:defRPr sz="800">
                <a:solidFill>
                  <a:srgbClr val="595959"/>
                </a:solidFill>
              </a:defRPr>
            </a:lvl2pPr>
            <a:lvl3pPr lvl="2" rtl="0" algn="r">
              <a:lnSpc>
                <a:spcPct val="100000"/>
              </a:lnSpc>
              <a:spcBef>
                <a:spcPts val="1000"/>
              </a:spcBef>
              <a:spcAft>
                <a:spcPts val="0"/>
              </a:spcAft>
              <a:buClr>
                <a:srgbClr val="595959"/>
              </a:buClr>
              <a:buSzPts val="800"/>
              <a:buNone/>
              <a:defRPr>
                <a:solidFill>
                  <a:srgbClr val="595959"/>
                </a:solidFill>
              </a:defRPr>
            </a:lvl3pPr>
            <a:lvl4pPr lvl="3" rtl="0" algn="r">
              <a:lnSpc>
                <a:spcPct val="100000"/>
              </a:lnSpc>
              <a:spcBef>
                <a:spcPts val="1000"/>
              </a:spcBef>
              <a:spcAft>
                <a:spcPts val="0"/>
              </a:spcAft>
              <a:buClr>
                <a:srgbClr val="595959"/>
              </a:buClr>
              <a:buSzPts val="800"/>
              <a:buNone/>
              <a:defRPr>
                <a:solidFill>
                  <a:srgbClr val="595959"/>
                </a:solidFill>
              </a:defRPr>
            </a:lvl4pPr>
            <a:lvl5pPr lvl="4" rtl="0" algn="r">
              <a:lnSpc>
                <a:spcPct val="100000"/>
              </a:lnSpc>
              <a:spcBef>
                <a:spcPts val="1000"/>
              </a:spcBef>
              <a:spcAft>
                <a:spcPts val="0"/>
              </a:spcAft>
              <a:buClr>
                <a:srgbClr val="595959"/>
              </a:buClr>
              <a:buSzPts val="800"/>
              <a:buNone/>
              <a:defRPr>
                <a:solidFill>
                  <a:srgbClr val="595959"/>
                </a:solidFill>
              </a:defRPr>
            </a:lvl5pPr>
            <a:lvl6pPr lvl="5" rtl="0" algn="r">
              <a:lnSpc>
                <a:spcPct val="100000"/>
              </a:lnSpc>
              <a:spcBef>
                <a:spcPts val="1000"/>
              </a:spcBef>
              <a:spcAft>
                <a:spcPts val="0"/>
              </a:spcAft>
              <a:buClr>
                <a:srgbClr val="595959"/>
              </a:buClr>
              <a:buSzPts val="800"/>
              <a:buNone/>
              <a:defRPr>
                <a:solidFill>
                  <a:srgbClr val="595959"/>
                </a:solidFill>
              </a:defRPr>
            </a:lvl6pPr>
            <a:lvl7pPr lvl="6" rtl="0" algn="r">
              <a:lnSpc>
                <a:spcPct val="100000"/>
              </a:lnSpc>
              <a:spcBef>
                <a:spcPts val="1000"/>
              </a:spcBef>
              <a:spcAft>
                <a:spcPts val="0"/>
              </a:spcAft>
              <a:buClr>
                <a:srgbClr val="595959"/>
              </a:buClr>
              <a:buSzPts val="800"/>
              <a:buNone/>
              <a:defRPr>
                <a:solidFill>
                  <a:srgbClr val="595959"/>
                </a:solidFill>
              </a:defRPr>
            </a:lvl7pPr>
            <a:lvl8pPr lvl="7" rtl="0" algn="r">
              <a:lnSpc>
                <a:spcPct val="100000"/>
              </a:lnSpc>
              <a:spcBef>
                <a:spcPts val="1000"/>
              </a:spcBef>
              <a:spcAft>
                <a:spcPts val="0"/>
              </a:spcAft>
              <a:buClr>
                <a:srgbClr val="595959"/>
              </a:buClr>
              <a:buSzPts val="800"/>
              <a:buNone/>
              <a:defRPr>
                <a:solidFill>
                  <a:srgbClr val="595959"/>
                </a:solidFill>
              </a:defRPr>
            </a:lvl8pPr>
            <a:lvl9pPr lvl="8" rtl="0" algn="r">
              <a:lnSpc>
                <a:spcPct val="100000"/>
              </a:lnSpc>
              <a:spcBef>
                <a:spcPts val="1000"/>
              </a:spcBef>
              <a:spcAft>
                <a:spcPts val="1000"/>
              </a:spcAft>
              <a:buClr>
                <a:srgbClr val="595959"/>
              </a:buClr>
              <a:buSzPts val="800"/>
              <a:buNone/>
              <a:defRPr>
                <a:solidFill>
                  <a:srgbClr val="595959"/>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3" name="Shape 103"/>
        <p:cNvGrpSpPr/>
        <p:nvPr/>
      </p:nvGrpSpPr>
      <p:grpSpPr>
        <a:xfrm>
          <a:off x="0" y="0"/>
          <a:ext cx="0" cy="0"/>
          <a:chOff x="0" y="0"/>
          <a:chExt cx="0" cy="0"/>
        </a:xfrm>
      </p:grpSpPr>
      <p:pic>
        <p:nvPicPr>
          <p:cNvPr id="104" name="Google Shape;104;p12"/>
          <p:cNvPicPr preferRelativeResize="0"/>
          <p:nvPr/>
        </p:nvPicPr>
        <p:blipFill>
          <a:blip r:embed="rId2">
            <a:alphaModFix/>
          </a:blip>
          <a:stretch>
            <a:fillRect/>
          </a:stretch>
        </p:blipFill>
        <p:spPr>
          <a:xfrm>
            <a:off x="4229" y="0"/>
            <a:ext cx="9135542" cy="5143501"/>
          </a:xfrm>
          <a:prstGeom prst="rect">
            <a:avLst/>
          </a:prstGeom>
          <a:noFill/>
          <a:ln>
            <a:noFill/>
          </a:ln>
        </p:spPr>
      </p:pic>
      <p:sp>
        <p:nvSpPr>
          <p:cNvPr id="105" name="Google Shape;105;p12"/>
          <p:cNvSpPr txBox="1"/>
          <p:nvPr>
            <p:ph type="title"/>
          </p:nvPr>
        </p:nvSpPr>
        <p:spPr>
          <a:xfrm>
            <a:off x="365760" y="457200"/>
            <a:ext cx="8454900" cy="572700"/>
          </a:xfrm>
          <a:prstGeom prst="rect">
            <a:avLst/>
          </a:prstGeom>
        </p:spPr>
        <p:txBody>
          <a:bodyPr anchorCtr="0" anchor="b" bIns="91425" lIns="0" spcFirstLastPara="1" rIns="0" wrap="square" tIns="91425">
            <a:noAutofit/>
          </a:bodyPr>
          <a:lstStyle>
            <a:lvl1pPr lvl="0" rtl="0">
              <a:spcBef>
                <a:spcPts val="0"/>
              </a:spcBef>
              <a:spcAft>
                <a:spcPts val="0"/>
              </a:spcAft>
              <a:buSzPts val="2900"/>
              <a:buNone/>
              <a:defRPr/>
            </a:lvl1pPr>
            <a:lvl2pPr lvl="1" rtl="0">
              <a:spcBef>
                <a:spcPts val="0"/>
              </a:spcBef>
              <a:spcAft>
                <a:spcPts val="0"/>
              </a:spcAft>
              <a:buSzPts val="2900"/>
              <a:buNone/>
              <a:defRPr/>
            </a:lvl2pPr>
            <a:lvl3pPr lvl="2" rtl="0">
              <a:spcBef>
                <a:spcPts val="0"/>
              </a:spcBef>
              <a:spcAft>
                <a:spcPts val="0"/>
              </a:spcAft>
              <a:buSzPts val="2900"/>
              <a:buNone/>
              <a:defRPr/>
            </a:lvl3pPr>
            <a:lvl4pPr lvl="3" rtl="0">
              <a:spcBef>
                <a:spcPts val="0"/>
              </a:spcBef>
              <a:spcAft>
                <a:spcPts val="0"/>
              </a:spcAft>
              <a:buSzPts val="2900"/>
              <a:buNone/>
              <a:defRPr/>
            </a:lvl4pPr>
            <a:lvl5pPr lvl="4" rtl="0">
              <a:spcBef>
                <a:spcPts val="0"/>
              </a:spcBef>
              <a:spcAft>
                <a:spcPts val="0"/>
              </a:spcAft>
              <a:buSzPts val="2900"/>
              <a:buNone/>
              <a:defRPr/>
            </a:lvl5pPr>
            <a:lvl6pPr lvl="5" rtl="0">
              <a:spcBef>
                <a:spcPts val="0"/>
              </a:spcBef>
              <a:spcAft>
                <a:spcPts val="0"/>
              </a:spcAft>
              <a:buSzPts val="2900"/>
              <a:buNone/>
              <a:defRPr/>
            </a:lvl6pPr>
            <a:lvl7pPr lvl="6" rtl="0">
              <a:spcBef>
                <a:spcPts val="0"/>
              </a:spcBef>
              <a:spcAft>
                <a:spcPts val="0"/>
              </a:spcAft>
              <a:buSzPts val="2900"/>
              <a:buNone/>
              <a:defRPr/>
            </a:lvl7pPr>
            <a:lvl8pPr lvl="7" rtl="0">
              <a:spcBef>
                <a:spcPts val="0"/>
              </a:spcBef>
              <a:spcAft>
                <a:spcPts val="0"/>
              </a:spcAft>
              <a:buSzPts val="2900"/>
              <a:buNone/>
              <a:defRPr/>
            </a:lvl8pPr>
            <a:lvl9pPr lvl="8" rtl="0">
              <a:spcBef>
                <a:spcPts val="0"/>
              </a:spcBef>
              <a:spcAft>
                <a:spcPts val="0"/>
              </a:spcAft>
              <a:buSzPts val="2900"/>
              <a:buNone/>
              <a:defRPr/>
            </a:lvl9pPr>
          </a:lstStyle>
          <a:p/>
        </p:txBody>
      </p:sp>
      <p:sp>
        <p:nvSpPr>
          <p:cNvPr id="106" name="Google Shape;106;p12"/>
          <p:cNvSpPr/>
          <p:nvPr/>
        </p:nvSpPr>
        <p:spPr>
          <a:xfrm>
            <a:off x="392707" y="1076740"/>
            <a:ext cx="320100" cy="27300"/>
          </a:xfrm>
          <a:prstGeom prst="roundRect">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2"/>
          <p:cNvSpPr txBox="1"/>
          <p:nvPr>
            <p:ph idx="1" type="subTitle"/>
          </p:nvPr>
        </p:nvSpPr>
        <p:spPr>
          <a:xfrm>
            <a:off x="365750" y="320157"/>
            <a:ext cx="7817400" cy="166200"/>
          </a:xfrm>
          <a:prstGeom prst="rect">
            <a:avLst/>
          </a:prstGeom>
        </p:spPr>
        <p:txBody>
          <a:bodyPr anchorCtr="0" anchor="t" bIns="0" lIns="0" spcFirstLastPara="1" rIns="0" wrap="square" tIns="0">
            <a:noAutofit/>
          </a:bodyPr>
          <a:lstStyle>
            <a:lvl1pPr lvl="0" rtl="0">
              <a:spcBef>
                <a:spcPts val="0"/>
              </a:spcBef>
              <a:spcAft>
                <a:spcPts val="0"/>
              </a:spcAft>
              <a:buClr>
                <a:srgbClr val="6A67CE"/>
              </a:buClr>
              <a:buSzPts val="1100"/>
              <a:buNone/>
              <a:defRPr sz="1100">
                <a:solidFill>
                  <a:srgbClr val="6A67CE"/>
                </a:solidFill>
              </a:defRPr>
            </a:lvl1pPr>
            <a:lvl2pPr lvl="1" rtl="0">
              <a:spcBef>
                <a:spcPts val="1000"/>
              </a:spcBef>
              <a:spcAft>
                <a:spcPts val="0"/>
              </a:spcAft>
              <a:buClr>
                <a:srgbClr val="6A67CE"/>
              </a:buClr>
              <a:buSzPts val="1100"/>
              <a:buNone/>
              <a:defRPr sz="1100">
                <a:solidFill>
                  <a:srgbClr val="6A67CE"/>
                </a:solidFill>
              </a:defRPr>
            </a:lvl2pPr>
            <a:lvl3pPr lvl="2" rtl="0">
              <a:spcBef>
                <a:spcPts val="1000"/>
              </a:spcBef>
              <a:spcAft>
                <a:spcPts val="0"/>
              </a:spcAft>
              <a:buClr>
                <a:srgbClr val="6A67CE"/>
              </a:buClr>
              <a:buSzPts val="1100"/>
              <a:buNone/>
              <a:defRPr sz="1100">
                <a:solidFill>
                  <a:srgbClr val="6A67CE"/>
                </a:solidFill>
              </a:defRPr>
            </a:lvl3pPr>
            <a:lvl4pPr lvl="3" rtl="0">
              <a:spcBef>
                <a:spcPts val="1000"/>
              </a:spcBef>
              <a:spcAft>
                <a:spcPts val="0"/>
              </a:spcAft>
              <a:buClr>
                <a:srgbClr val="6A67CE"/>
              </a:buClr>
              <a:buSzPts val="1100"/>
              <a:buNone/>
              <a:defRPr sz="1100">
                <a:solidFill>
                  <a:srgbClr val="6A67CE"/>
                </a:solidFill>
              </a:defRPr>
            </a:lvl4pPr>
            <a:lvl5pPr lvl="4" rtl="0">
              <a:spcBef>
                <a:spcPts val="1000"/>
              </a:spcBef>
              <a:spcAft>
                <a:spcPts val="0"/>
              </a:spcAft>
              <a:buClr>
                <a:srgbClr val="6A67CE"/>
              </a:buClr>
              <a:buSzPts val="1100"/>
              <a:buNone/>
              <a:defRPr sz="1100">
                <a:solidFill>
                  <a:srgbClr val="6A67CE"/>
                </a:solidFill>
              </a:defRPr>
            </a:lvl5pPr>
            <a:lvl6pPr lvl="5" rtl="0">
              <a:spcBef>
                <a:spcPts val="1000"/>
              </a:spcBef>
              <a:spcAft>
                <a:spcPts val="0"/>
              </a:spcAft>
              <a:buClr>
                <a:srgbClr val="6A67CE"/>
              </a:buClr>
              <a:buSzPts val="1100"/>
              <a:buNone/>
              <a:defRPr sz="1100">
                <a:solidFill>
                  <a:srgbClr val="6A67CE"/>
                </a:solidFill>
              </a:defRPr>
            </a:lvl6pPr>
            <a:lvl7pPr lvl="6" rtl="0">
              <a:spcBef>
                <a:spcPts val="1000"/>
              </a:spcBef>
              <a:spcAft>
                <a:spcPts val="0"/>
              </a:spcAft>
              <a:buClr>
                <a:srgbClr val="6A67CE"/>
              </a:buClr>
              <a:buSzPts val="1100"/>
              <a:buNone/>
              <a:defRPr sz="1100">
                <a:solidFill>
                  <a:srgbClr val="6A67CE"/>
                </a:solidFill>
              </a:defRPr>
            </a:lvl7pPr>
            <a:lvl8pPr lvl="7" rtl="0">
              <a:spcBef>
                <a:spcPts val="1000"/>
              </a:spcBef>
              <a:spcAft>
                <a:spcPts val="0"/>
              </a:spcAft>
              <a:buClr>
                <a:srgbClr val="6A67CE"/>
              </a:buClr>
              <a:buSzPts val="1100"/>
              <a:buNone/>
              <a:defRPr sz="1100">
                <a:solidFill>
                  <a:srgbClr val="6A67CE"/>
                </a:solidFill>
              </a:defRPr>
            </a:lvl8pPr>
            <a:lvl9pPr lvl="8" rtl="0">
              <a:spcBef>
                <a:spcPts val="1000"/>
              </a:spcBef>
              <a:spcAft>
                <a:spcPts val="1000"/>
              </a:spcAft>
              <a:buClr>
                <a:srgbClr val="6A67CE"/>
              </a:buClr>
              <a:buSzPts val="1100"/>
              <a:buNone/>
              <a:defRPr sz="1100">
                <a:solidFill>
                  <a:srgbClr val="6A67CE"/>
                </a:solidFill>
              </a:defRPr>
            </a:lvl9pPr>
          </a:lstStyle>
          <a:p/>
        </p:txBody>
      </p:sp>
      <p:sp>
        <p:nvSpPr>
          <p:cNvPr id="108" name="Google Shape;108;p12"/>
          <p:cNvSpPr txBox="1"/>
          <p:nvPr>
            <p:ph idx="2" type="subTitle"/>
          </p:nvPr>
        </p:nvSpPr>
        <p:spPr>
          <a:xfrm>
            <a:off x="182925" y="4874175"/>
            <a:ext cx="8764200" cy="1329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Clr>
                <a:srgbClr val="8E8EA3"/>
              </a:buClr>
              <a:buSzPts val="800"/>
              <a:buNone/>
              <a:defRPr sz="800">
                <a:solidFill>
                  <a:srgbClr val="8E8EA3"/>
                </a:solidFill>
              </a:defRPr>
            </a:lvl1pPr>
            <a:lvl2pPr lvl="1" rtl="0" algn="r">
              <a:lnSpc>
                <a:spcPct val="100000"/>
              </a:lnSpc>
              <a:spcBef>
                <a:spcPts val="1000"/>
              </a:spcBef>
              <a:spcAft>
                <a:spcPts val="0"/>
              </a:spcAft>
              <a:buClr>
                <a:srgbClr val="595959"/>
              </a:buClr>
              <a:buSzPts val="800"/>
              <a:buNone/>
              <a:defRPr sz="800">
                <a:solidFill>
                  <a:srgbClr val="595959"/>
                </a:solidFill>
              </a:defRPr>
            </a:lvl2pPr>
            <a:lvl3pPr lvl="2" rtl="0" algn="r">
              <a:lnSpc>
                <a:spcPct val="100000"/>
              </a:lnSpc>
              <a:spcBef>
                <a:spcPts val="1000"/>
              </a:spcBef>
              <a:spcAft>
                <a:spcPts val="0"/>
              </a:spcAft>
              <a:buClr>
                <a:srgbClr val="595959"/>
              </a:buClr>
              <a:buSzPts val="800"/>
              <a:buNone/>
              <a:defRPr>
                <a:solidFill>
                  <a:srgbClr val="595959"/>
                </a:solidFill>
              </a:defRPr>
            </a:lvl3pPr>
            <a:lvl4pPr lvl="3" rtl="0" algn="r">
              <a:lnSpc>
                <a:spcPct val="100000"/>
              </a:lnSpc>
              <a:spcBef>
                <a:spcPts val="1000"/>
              </a:spcBef>
              <a:spcAft>
                <a:spcPts val="0"/>
              </a:spcAft>
              <a:buClr>
                <a:srgbClr val="595959"/>
              </a:buClr>
              <a:buSzPts val="800"/>
              <a:buNone/>
              <a:defRPr>
                <a:solidFill>
                  <a:srgbClr val="595959"/>
                </a:solidFill>
              </a:defRPr>
            </a:lvl4pPr>
            <a:lvl5pPr lvl="4" rtl="0" algn="r">
              <a:lnSpc>
                <a:spcPct val="100000"/>
              </a:lnSpc>
              <a:spcBef>
                <a:spcPts val="1000"/>
              </a:spcBef>
              <a:spcAft>
                <a:spcPts val="0"/>
              </a:spcAft>
              <a:buClr>
                <a:srgbClr val="595959"/>
              </a:buClr>
              <a:buSzPts val="800"/>
              <a:buNone/>
              <a:defRPr>
                <a:solidFill>
                  <a:srgbClr val="595959"/>
                </a:solidFill>
              </a:defRPr>
            </a:lvl5pPr>
            <a:lvl6pPr lvl="5" rtl="0" algn="r">
              <a:lnSpc>
                <a:spcPct val="100000"/>
              </a:lnSpc>
              <a:spcBef>
                <a:spcPts val="1000"/>
              </a:spcBef>
              <a:spcAft>
                <a:spcPts val="0"/>
              </a:spcAft>
              <a:buClr>
                <a:srgbClr val="595959"/>
              </a:buClr>
              <a:buSzPts val="800"/>
              <a:buNone/>
              <a:defRPr>
                <a:solidFill>
                  <a:srgbClr val="595959"/>
                </a:solidFill>
              </a:defRPr>
            </a:lvl6pPr>
            <a:lvl7pPr lvl="6" rtl="0" algn="r">
              <a:lnSpc>
                <a:spcPct val="100000"/>
              </a:lnSpc>
              <a:spcBef>
                <a:spcPts val="1000"/>
              </a:spcBef>
              <a:spcAft>
                <a:spcPts val="0"/>
              </a:spcAft>
              <a:buClr>
                <a:srgbClr val="595959"/>
              </a:buClr>
              <a:buSzPts val="800"/>
              <a:buNone/>
              <a:defRPr>
                <a:solidFill>
                  <a:srgbClr val="595959"/>
                </a:solidFill>
              </a:defRPr>
            </a:lvl7pPr>
            <a:lvl8pPr lvl="7" rtl="0" algn="r">
              <a:lnSpc>
                <a:spcPct val="100000"/>
              </a:lnSpc>
              <a:spcBef>
                <a:spcPts val="1000"/>
              </a:spcBef>
              <a:spcAft>
                <a:spcPts val="0"/>
              </a:spcAft>
              <a:buClr>
                <a:srgbClr val="595959"/>
              </a:buClr>
              <a:buSzPts val="800"/>
              <a:buNone/>
              <a:defRPr>
                <a:solidFill>
                  <a:srgbClr val="595959"/>
                </a:solidFill>
              </a:defRPr>
            </a:lvl8pPr>
            <a:lvl9pPr lvl="8" rtl="0" algn="r">
              <a:lnSpc>
                <a:spcPct val="100000"/>
              </a:lnSpc>
              <a:spcBef>
                <a:spcPts val="1000"/>
              </a:spcBef>
              <a:spcAft>
                <a:spcPts val="1000"/>
              </a:spcAft>
              <a:buClr>
                <a:srgbClr val="595959"/>
              </a:buClr>
              <a:buSzPts val="800"/>
              <a:buNone/>
              <a:defRPr>
                <a:solidFill>
                  <a:srgbClr val="595959"/>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Width Column">
  <p:cSld name="TITLE_ONLY_1">
    <p:spTree>
      <p:nvGrpSpPr>
        <p:cNvPr id="109" name="Shape 109"/>
        <p:cNvGrpSpPr/>
        <p:nvPr/>
      </p:nvGrpSpPr>
      <p:grpSpPr>
        <a:xfrm>
          <a:off x="0" y="0"/>
          <a:ext cx="0" cy="0"/>
          <a:chOff x="0" y="0"/>
          <a:chExt cx="0" cy="0"/>
        </a:xfrm>
      </p:grpSpPr>
      <p:pic>
        <p:nvPicPr>
          <p:cNvPr id="110" name="Google Shape;110;p13"/>
          <p:cNvPicPr preferRelativeResize="0"/>
          <p:nvPr/>
        </p:nvPicPr>
        <p:blipFill>
          <a:blip r:embed="rId2">
            <a:alphaModFix/>
          </a:blip>
          <a:stretch>
            <a:fillRect/>
          </a:stretch>
        </p:blipFill>
        <p:spPr>
          <a:xfrm>
            <a:off x="4229" y="0"/>
            <a:ext cx="9135542" cy="5143501"/>
          </a:xfrm>
          <a:prstGeom prst="rect">
            <a:avLst/>
          </a:prstGeom>
          <a:noFill/>
          <a:ln>
            <a:noFill/>
          </a:ln>
        </p:spPr>
      </p:pic>
      <p:sp>
        <p:nvSpPr>
          <p:cNvPr id="111" name="Google Shape;111;p13"/>
          <p:cNvSpPr txBox="1"/>
          <p:nvPr>
            <p:ph type="title"/>
          </p:nvPr>
        </p:nvSpPr>
        <p:spPr>
          <a:xfrm>
            <a:off x="365760" y="457200"/>
            <a:ext cx="8454900" cy="572700"/>
          </a:xfrm>
          <a:prstGeom prst="rect">
            <a:avLst/>
          </a:prstGeom>
        </p:spPr>
        <p:txBody>
          <a:bodyPr anchorCtr="0" anchor="b" bIns="91425" lIns="0" spcFirstLastPara="1" rIns="0" wrap="square" tIns="91425">
            <a:noAutofit/>
          </a:bodyPr>
          <a:lstStyle>
            <a:lvl1pPr lvl="0" rtl="0">
              <a:spcBef>
                <a:spcPts val="0"/>
              </a:spcBef>
              <a:spcAft>
                <a:spcPts val="0"/>
              </a:spcAft>
              <a:buSzPts val="2900"/>
              <a:buNone/>
              <a:defRPr/>
            </a:lvl1pPr>
            <a:lvl2pPr lvl="1" rtl="0">
              <a:spcBef>
                <a:spcPts val="0"/>
              </a:spcBef>
              <a:spcAft>
                <a:spcPts val="0"/>
              </a:spcAft>
              <a:buSzPts val="2900"/>
              <a:buNone/>
              <a:defRPr/>
            </a:lvl2pPr>
            <a:lvl3pPr lvl="2" rtl="0">
              <a:spcBef>
                <a:spcPts val="0"/>
              </a:spcBef>
              <a:spcAft>
                <a:spcPts val="0"/>
              </a:spcAft>
              <a:buSzPts val="2900"/>
              <a:buNone/>
              <a:defRPr/>
            </a:lvl3pPr>
            <a:lvl4pPr lvl="3" rtl="0">
              <a:spcBef>
                <a:spcPts val="0"/>
              </a:spcBef>
              <a:spcAft>
                <a:spcPts val="0"/>
              </a:spcAft>
              <a:buSzPts val="2900"/>
              <a:buNone/>
              <a:defRPr/>
            </a:lvl4pPr>
            <a:lvl5pPr lvl="4" rtl="0">
              <a:spcBef>
                <a:spcPts val="0"/>
              </a:spcBef>
              <a:spcAft>
                <a:spcPts val="0"/>
              </a:spcAft>
              <a:buSzPts val="2900"/>
              <a:buNone/>
              <a:defRPr/>
            </a:lvl5pPr>
            <a:lvl6pPr lvl="5" rtl="0">
              <a:spcBef>
                <a:spcPts val="0"/>
              </a:spcBef>
              <a:spcAft>
                <a:spcPts val="0"/>
              </a:spcAft>
              <a:buSzPts val="2900"/>
              <a:buNone/>
              <a:defRPr/>
            </a:lvl6pPr>
            <a:lvl7pPr lvl="6" rtl="0">
              <a:spcBef>
                <a:spcPts val="0"/>
              </a:spcBef>
              <a:spcAft>
                <a:spcPts val="0"/>
              </a:spcAft>
              <a:buSzPts val="2900"/>
              <a:buNone/>
              <a:defRPr/>
            </a:lvl7pPr>
            <a:lvl8pPr lvl="7" rtl="0">
              <a:spcBef>
                <a:spcPts val="0"/>
              </a:spcBef>
              <a:spcAft>
                <a:spcPts val="0"/>
              </a:spcAft>
              <a:buSzPts val="2900"/>
              <a:buNone/>
              <a:defRPr/>
            </a:lvl8pPr>
            <a:lvl9pPr lvl="8" rtl="0">
              <a:spcBef>
                <a:spcPts val="0"/>
              </a:spcBef>
              <a:spcAft>
                <a:spcPts val="0"/>
              </a:spcAft>
              <a:buSzPts val="2900"/>
              <a:buNone/>
              <a:defRPr/>
            </a:lvl9pPr>
          </a:lstStyle>
          <a:p/>
        </p:txBody>
      </p:sp>
      <p:sp>
        <p:nvSpPr>
          <p:cNvPr id="112" name="Google Shape;112;p13"/>
          <p:cNvSpPr/>
          <p:nvPr/>
        </p:nvSpPr>
        <p:spPr>
          <a:xfrm>
            <a:off x="392707" y="1076740"/>
            <a:ext cx="320100" cy="27300"/>
          </a:xfrm>
          <a:prstGeom prst="roundRect">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3"/>
          <p:cNvSpPr txBox="1"/>
          <p:nvPr>
            <p:ph idx="1" type="subTitle"/>
          </p:nvPr>
        </p:nvSpPr>
        <p:spPr>
          <a:xfrm>
            <a:off x="365750" y="320157"/>
            <a:ext cx="7817400" cy="166200"/>
          </a:xfrm>
          <a:prstGeom prst="rect">
            <a:avLst/>
          </a:prstGeom>
        </p:spPr>
        <p:txBody>
          <a:bodyPr anchorCtr="0" anchor="t" bIns="0" lIns="0" spcFirstLastPara="1" rIns="0" wrap="square" tIns="0">
            <a:noAutofit/>
          </a:bodyPr>
          <a:lstStyle>
            <a:lvl1pPr lvl="0" rtl="0">
              <a:spcBef>
                <a:spcPts val="0"/>
              </a:spcBef>
              <a:spcAft>
                <a:spcPts val="0"/>
              </a:spcAft>
              <a:buClr>
                <a:srgbClr val="6A67CE"/>
              </a:buClr>
              <a:buSzPts val="1100"/>
              <a:buNone/>
              <a:defRPr sz="1100">
                <a:solidFill>
                  <a:srgbClr val="6A67CE"/>
                </a:solidFill>
              </a:defRPr>
            </a:lvl1pPr>
            <a:lvl2pPr lvl="1" rtl="0">
              <a:spcBef>
                <a:spcPts val="1000"/>
              </a:spcBef>
              <a:spcAft>
                <a:spcPts val="0"/>
              </a:spcAft>
              <a:buClr>
                <a:srgbClr val="6A67CE"/>
              </a:buClr>
              <a:buSzPts val="1100"/>
              <a:buNone/>
              <a:defRPr sz="1100">
                <a:solidFill>
                  <a:srgbClr val="6A67CE"/>
                </a:solidFill>
              </a:defRPr>
            </a:lvl2pPr>
            <a:lvl3pPr lvl="2" rtl="0">
              <a:spcBef>
                <a:spcPts val="1000"/>
              </a:spcBef>
              <a:spcAft>
                <a:spcPts val="0"/>
              </a:spcAft>
              <a:buClr>
                <a:srgbClr val="6A67CE"/>
              </a:buClr>
              <a:buSzPts val="1100"/>
              <a:buNone/>
              <a:defRPr sz="1100">
                <a:solidFill>
                  <a:srgbClr val="6A67CE"/>
                </a:solidFill>
              </a:defRPr>
            </a:lvl3pPr>
            <a:lvl4pPr lvl="3" rtl="0">
              <a:spcBef>
                <a:spcPts val="1000"/>
              </a:spcBef>
              <a:spcAft>
                <a:spcPts val="0"/>
              </a:spcAft>
              <a:buClr>
                <a:srgbClr val="6A67CE"/>
              </a:buClr>
              <a:buSzPts val="1100"/>
              <a:buNone/>
              <a:defRPr sz="1100">
                <a:solidFill>
                  <a:srgbClr val="6A67CE"/>
                </a:solidFill>
              </a:defRPr>
            </a:lvl4pPr>
            <a:lvl5pPr lvl="4" rtl="0">
              <a:spcBef>
                <a:spcPts val="1000"/>
              </a:spcBef>
              <a:spcAft>
                <a:spcPts val="0"/>
              </a:spcAft>
              <a:buClr>
                <a:srgbClr val="6A67CE"/>
              </a:buClr>
              <a:buSzPts val="1100"/>
              <a:buNone/>
              <a:defRPr sz="1100">
                <a:solidFill>
                  <a:srgbClr val="6A67CE"/>
                </a:solidFill>
              </a:defRPr>
            </a:lvl5pPr>
            <a:lvl6pPr lvl="5" rtl="0">
              <a:spcBef>
                <a:spcPts val="1000"/>
              </a:spcBef>
              <a:spcAft>
                <a:spcPts val="0"/>
              </a:spcAft>
              <a:buClr>
                <a:srgbClr val="6A67CE"/>
              </a:buClr>
              <a:buSzPts val="1100"/>
              <a:buNone/>
              <a:defRPr sz="1100">
                <a:solidFill>
                  <a:srgbClr val="6A67CE"/>
                </a:solidFill>
              </a:defRPr>
            </a:lvl6pPr>
            <a:lvl7pPr lvl="6" rtl="0">
              <a:spcBef>
                <a:spcPts val="1000"/>
              </a:spcBef>
              <a:spcAft>
                <a:spcPts val="0"/>
              </a:spcAft>
              <a:buClr>
                <a:srgbClr val="6A67CE"/>
              </a:buClr>
              <a:buSzPts val="1100"/>
              <a:buNone/>
              <a:defRPr sz="1100">
                <a:solidFill>
                  <a:srgbClr val="6A67CE"/>
                </a:solidFill>
              </a:defRPr>
            </a:lvl7pPr>
            <a:lvl8pPr lvl="7" rtl="0">
              <a:spcBef>
                <a:spcPts val="1000"/>
              </a:spcBef>
              <a:spcAft>
                <a:spcPts val="0"/>
              </a:spcAft>
              <a:buClr>
                <a:srgbClr val="6A67CE"/>
              </a:buClr>
              <a:buSzPts val="1100"/>
              <a:buNone/>
              <a:defRPr sz="1100">
                <a:solidFill>
                  <a:srgbClr val="6A67CE"/>
                </a:solidFill>
              </a:defRPr>
            </a:lvl8pPr>
            <a:lvl9pPr lvl="8" rtl="0">
              <a:spcBef>
                <a:spcPts val="1000"/>
              </a:spcBef>
              <a:spcAft>
                <a:spcPts val="1000"/>
              </a:spcAft>
              <a:buClr>
                <a:srgbClr val="6A67CE"/>
              </a:buClr>
              <a:buSzPts val="1100"/>
              <a:buNone/>
              <a:defRPr sz="1100">
                <a:solidFill>
                  <a:srgbClr val="6A67CE"/>
                </a:solidFill>
              </a:defRPr>
            </a:lvl9pPr>
          </a:lstStyle>
          <a:p/>
        </p:txBody>
      </p:sp>
      <p:sp>
        <p:nvSpPr>
          <p:cNvPr id="114" name="Google Shape;114;p13"/>
          <p:cNvSpPr txBox="1"/>
          <p:nvPr>
            <p:ph idx="2" type="subTitle"/>
          </p:nvPr>
        </p:nvSpPr>
        <p:spPr>
          <a:xfrm>
            <a:off x="182925" y="4874175"/>
            <a:ext cx="8764200" cy="1329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Clr>
                <a:srgbClr val="8E8EA3"/>
              </a:buClr>
              <a:buSzPts val="800"/>
              <a:buNone/>
              <a:defRPr sz="800">
                <a:solidFill>
                  <a:srgbClr val="8E8EA3"/>
                </a:solidFill>
              </a:defRPr>
            </a:lvl1pPr>
            <a:lvl2pPr lvl="1" rtl="0" algn="r">
              <a:lnSpc>
                <a:spcPct val="100000"/>
              </a:lnSpc>
              <a:spcBef>
                <a:spcPts val="1000"/>
              </a:spcBef>
              <a:spcAft>
                <a:spcPts val="0"/>
              </a:spcAft>
              <a:buClr>
                <a:srgbClr val="595959"/>
              </a:buClr>
              <a:buSzPts val="800"/>
              <a:buNone/>
              <a:defRPr sz="800">
                <a:solidFill>
                  <a:srgbClr val="595959"/>
                </a:solidFill>
              </a:defRPr>
            </a:lvl2pPr>
            <a:lvl3pPr lvl="2" rtl="0" algn="r">
              <a:lnSpc>
                <a:spcPct val="100000"/>
              </a:lnSpc>
              <a:spcBef>
                <a:spcPts val="1000"/>
              </a:spcBef>
              <a:spcAft>
                <a:spcPts val="0"/>
              </a:spcAft>
              <a:buClr>
                <a:srgbClr val="595959"/>
              </a:buClr>
              <a:buSzPts val="800"/>
              <a:buNone/>
              <a:defRPr>
                <a:solidFill>
                  <a:srgbClr val="595959"/>
                </a:solidFill>
              </a:defRPr>
            </a:lvl3pPr>
            <a:lvl4pPr lvl="3" rtl="0" algn="r">
              <a:lnSpc>
                <a:spcPct val="100000"/>
              </a:lnSpc>
              <a:spcBef>
                <a:spcPts val="1000"/>
              </a:spcBef>
              <a:spcAft>
                <a:spcPts val="0"/>
              </a:spcAft>
              <a:buClr>
                <a:srgbClr val="595959"/>
              </a:buClr>
              <a:buSzPts val="800"/>
              <a:buNone/>
              <a:defRPr>
                <a:solidFill>
                  <a:srgbClr val="595959"/>
                </a:solidFill>
              </a:defRPr>
            </a:lvl4pPr>
            <a:lvl5pPr lvl="4" rtl="0" algn="r">
              <a:lnSpc>
                <a:spcPct val="100000"/>
              </a:lnSpc>
              <a:spcBef>
                <a:spcPts val="1000"/>
              </a:spcBef>
              <a:spcAft>
                <a:spcPts val="0"/>
              </a:spcAft>
              <a:buClr>
                <a:srgbClr val="595959"/>
              </a:buClr>
              <a:buSzPts val="800"/>
              <a:buNone/>
              <a:defRPr>
                <a:solidFill>
                  <a:srgbClr val="595959"/>
                </a:solidFill>
              </a:defRPr>
            </a:lvl5pPr>
            <a:lvl6pPr lvl="5" rtl="0" algn="r">
              <a:lnSpc>
                <a:spcPct val="100000"/>
              </a:lnSpc>
              <a:spcBef>
                <a:spcPts val="1000"/>
              </a:spcBef>
              <a:spcAft>
                <a:spcPts val="0"/>
              </a:spcAft>
              <a:buClr>
                <a:srgbClr val="595959"/>
              </a:buClr>
              <a:buSzPts val="800"/>
              <a:buNone/>
              <a:defRPr>
                <a:solidFill>
                  <a:srgbClr val="595959"/>
                </a:solidFill>
              </a:defRPr>
            </a:lvl6pPr>
            <a:lvl7pPr lvl="6" rtl="0" algn="r">
              <a:lnSpc>
                <a:spcPct val="100000"/>
              </a:lnSpc>
              <a:spcBef>
                <a:spcPts val="1000"/>
              </a:spcBef>
              <a:spcAft>
                <a:spcPts val="0"/>
              </a:spcAft>
              <a:buClr>
                <a:srgbClr val="595959"/>
              </a:buClr>
              <a:buSzPts val="800"/>
              <a:buNone/>
              <a:defRPr>
                <a:solidFill>
                  <a:srgbClr val="595959"/>
                </a:solidFill>
              </a:defRPr>
            </a:lvl7pPr>
            <a:lvl8pPr lvl="7" rtl="0" algn="r">
              <a:lnSpc>
                <a:spcPct val="100000"/>
              </a:lnSpc>
              <a:spcBef>
                <a:spcPts val="1000"/>
              </a:spcBef>
              <a:spcAft>
                <a:spcPts val="0"/>
              </a:spcAft>
              <a:buClr>
                <a:srgbClr val="595959"/>
              </a:buClr>
              <a:buSzPts val="800"/>
              <a:buNone/>
              <a:defRPr>
                <a:solidFill>
                  <a:srgbClr val="595959"/>
                </a:solidFill>
              </a:defRPr>
            </a:lvl8pPr>
            <a:lvl9pPr lvl="8" rtl="0" algn="r">
              <a:lnSpc>
                <a:spcPct val="100000"/>
              </a:lnSpc>
              <a:spcBef>
                <a:spcPts val="1000"/>
              </a:spcBef>
              <a:spcAft>
                <a:spcPts val="1000"/>
              </a:spcAft>
              <a:buClr>
                <a:srgbClr val="595959"/>
              </a:buClr>
              <a:buSzPts val="800"/>
              <a:buNone/>
              <a:defRPr>
                <a:solidFill>
                  <a:srgbClr val="595959"/>
                </a:solidFill>
              </a:defRPr>
            </a:lvl9pPr>
          </a:lstStyle>
          <a:p/>
        </p:txBody>
      </p:sp>
      <p:sp>
        <p:nvSpPr>
          <p:cNvPr id="115" name="Google Shape;115;p13"/>
          <p:cNvSpPr/>
          <p:nvPr/>
        </p:nvSpPr>
        <p:spPr>
          <a:xfrm>
            <a:off x="361950" y="1428750"/>
            <a:ext cx="8448600" cy="3337500"/>
          </a:xfrm>
          <a:prstGeom prst="roundRect">
            <a:avLst>
              <a:gd fmla="val 3055" name="adj"/>
            </a:avLst>
          </a:prstGeom>
          <a:solidFill>
            <a:srgbClr val="FFFFFF"/>
          </a:solidFill>
          <a:ln>
            <a:noFill/>
          </a:ln>
          <a:effectLst>
            <a:outerShdw blurRad="628650" rotWithShape="0" algn="bl">
              <a:srgbClr val="1F252E">
                <a:alpha val="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Width Column With Text">
  <p:cSld name="TITLE_ONLY_1_1">
    <p:spTree>
      <p:nvGrpSpPr>
        <p:cNvPr id="116" name="Shape 116"/>
        <p:cNvGrpSpPr/>
        <p:nvPr/>
      </p:nvGrpSpPr>
      <p:grpSpPr>
        <a:xfrm>
          <a:off x="0" y="0"/>
          <a:ext cx="0" cy="0"/>
          <a:chOff x="0" y="0"/>
          <a:chExt cx="0" cy="0"/>
        </a:xfrm>
      </p:grpSpPr>
      <p:pic>
        <p:nvPicPr>
          <p:cNvPr id="117" name="Google Shape;117;p14"/>
          <p:cNvPicPr preferRelativeResize="0"/>
          <p:nvPr/>
        </p:nvPicPr>
        <p:blipFill>
          <a:blip r:embed="rId2">
            <a:alphaModFix/>
          </a:blip>
          <a:stretch>
            <a:fillRect/>
          </a:stretch>
        </p:blipFill>
        <p:spPr>
          <a:xfrm>
            <a:off x="4229" y="0"/>
            <a:ext cx="9135542" cy="5143501"/>
          </a:xfrm>
          <a:prstGeom prst="rect">
            <a:avLst/>
          </a:prstGeom>
          <a:noFill/>
          <a:ln>
            <a:noFill/>
          </a:ln>
        </p:spPr>
      </p:pic>
      <p:sp>
        <p:nvSpPr>
          <p:cNvPr id="118" name="Google Shape;118;p14"/>
          <p:cNvSpPr txBox="1"/>
          <p:nvPr>
            <p:ph type="title"/>
          </p:nvPr>
        </p:nvSpPr>
        <p:spPr>
          <a:xfrm>
            <a:off x="365760" y="457200"/>
            <a:ext cx="8454900" cy="572700"/>
          </a:xfrm>
          <a:prstGeom prst="rect">
            <a:avLst/>
          </a:prstGeom>
        </p:spPr>
        <p:txBody>
          <a:bodyPr anchorCtr="0" anchor="b" bIns="91425" lIns="0" spcFirstLastPara="1" rIns="0" wrap="square" tIns="91425">
            <a:noAutofit/>
          </a:bodyPr>
          <a:lstStyle>
            <a:lvl1pPr lvl="0" rtl="0">
              <a:spcBef>
                <a:spcPts val="0"/>
              </a:spcBef>
              <a:spcAft>
                <a:spcPts val="0"/>
              </a:spcAft>
              <a:buSzPts val="2900"/>
              <a:buNone/>
              <a:defRPr/>
            </a:lvl1pPr>
            <a:lvl2pPr lvl="1" rtl="0">
              <a:spcBef>
                <a:spcPts val="0"/>
              </a:spcBef>
              <a:spcAft>
                <a:spcPts val="0"/>
              </a:spcAft>
              <a:buSzPts val="2900"/>
              <a:buNone/>
              <a:defRPr/>
            </a:lvl2pPr>
            <a:lvl3pPr lvl="2" rtl="0">
              <a:spcBef>
                <a:spcPts val="0"/>
              </a:spcBef>
              <a:spcAft>
                <a:spcPts val="0"/>
              </a:spcAft>
              <a:buSzPts val="2900"/>
              <a:buNone/>
              <a:defRPr/>
            </a:lvl3pPr>
            <a:lvl4pPr lvl="3" rtl="0">
              <a:spcBef>
                <a:spcPts val="0"/>
              </a:spcBef>
              <a:spcAft>
                <a:spcPts val="0"/>
              </a:spcAft>
              <a:buSzPts val="2900"/>
              <a:buNone/>
              <a:defRPr/>
            </a:lvl4pPr>
            <a:lvl5pPr lvl="4" rtl="0">
              <a:spcBef>
                <a:spcPts val="0"/>
              </a:spcBef>
              <a:spcAft>
                <a:spcPts val="0"/>
              </a:spcAft>
              <a:buSzPts val="2900"/>
              <a:buNone/>
              <a:defRPr/>
            </a:lvl5pPr>
            <a:lvl6pPr lvl="5" rtl="0">
              <a:spcBef>
                <a:spcPts val="0"/>
              </a:spcBef>
              <a:spcAft>
                <a:spcPts val="0"/>
              </a:spcAft>
              <a:buSzPts val="2900"/>
              <a:buNone/>
              <a:defRPr/>
            </a:lvl6pPr>
            <a:lvl7pPr lvl="6" rtl="0">
              <a:spcBef>
                <a:spcPts val="0"/>
              </a:spcBef>
              <a:spcAft>
                <a:spcPts val="0"/>
              </a:spcAft>
              <a:buSzPts val="2900"/>
              <a:buNone/>
              <a:defRPr/>
            </a:lvl7pPr>
            <a:lvl8pPr lvl="7" rtl="0">
              <a:spcBef>
                <a:spcPts val="0"/>
              </a:spcBef>
              <a:spcAft>
                <a:spcPts val="0"/>
              </a:spcAft>
              <a:buSzPts val="2900"/>
              <a:buNone/>
              <a:defRPr/>
            </a:lvl8pPr>
            <a:lvl9pPr lvl="8" rtl="0">
              <a:spcBef>
                <a:spcPts val="0"/>
              </a:spcBef>
              <a:spcAft>
                <a:spcPts val="0"/>
              </a:spcAft>
              <a:buSzPts val="2900"/>
              <a:buNone/>
              <a:defRPr/>
            </a:lvl9pPr>
          </a:lstStyle>
          <a:p/>
        </p:txBody>
      </p:sp>
      <p:sp>
        <p:nvSpPr>
          <p:cNvPr id="119" name="Google Shape;119;p14"/>
          <p:cNvSpPr/>
          <p:nvPr/>
        </p:nvSpPr>
        <p:spPr>
          <a:xfrm>
            <a:off x="392707" y="1076740"/>
            <a:ext cx="320100" cy="27300"/>
          </a:xfrm>
          <a:prstGeom prst="roundRect">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4"/>
          <p:cNvSpPr txBox="1"/>
          <p:nvPr>
            <p:ph idx="1" type="subTitle"/>
          </p:nvPr>
        </p:nvSpPr>
        <p:spPr>
          <a:xfrm>
            <a:off x="365750" y="320157"/>
            <a:ext cx="7817400" cy="166200"/>
          </a:xfrm>
          <a:prstGeom prst="rect">
            <a:avLst/>
          </a:prstGeom>
        </p:spPr>
        <p:txBody>
          <a:bodyPr anchorCtr="0" anchor="t" bIns="0" lIns="0" spcFirstLastPara="1" rIns="0" wrap="square" tIns="0">
            <a:noAutofit/>
          </a:bodyPr>
          <a:lstStyle>
            <a:lvl1pPr lvl="0" rtl="0">
              <a:spcBef>
                <a:spcPts val="0"/>
              </a:spcBef>
              <a:spcAft>
                <a:spcPts val="0"/>
              </a:spcAft>
              <a:buClr>
                <a:srgbClr val="6A67CE"/>
              </a:buClr>
              <a:buSzPts val="1100"/>
              <a:buNone/>
              <a:defRPr sz="1100">
                <a:solidFill>
                  <a:srgbClr val="6A67CE"/>
                </a:solidFill>
              </a:defRPr>
            </a:lvl1pPr>
            <a:lvl2pPr lvl="1" rtl="0">
              <a:spcBef>
                <a:spcPts val="1000"/>
              </a:spcBef>
              <a:spcAft>
                <a:spcPts val="0"/>
              </a:spcAft>
              <a:buClr>
                <a:srgbClr val="6A67CE"/>
              </a:buClr>
              <a:buSzPts val="1100"/>
              <a:buNone/>
              <a:defRPr sz="1100">
                <a:solidFill>
                  <a:srgbClr val="6A67CE"/>
                </a:solidFill>
              </a:defRPr>
            </a:lvl2pPr>
            <a:lvl3pPr lvl="2" rtl="0">
              <a:spcBef>
                <a:spcPts val="1000"/>
              </a:spcBef>
              <a:spcAft>
                <a:spcPts val="0"/>
              </a:spcAft>
              <a:buClr>
                <a:srgbClr val="6A67CE"/>
              </a:buClr>
              <a:buSzPts val="1100"/>
              <a:buNone/>
              <a:defRPr sz="1100">
                <a:solidFill>
                  <a:srgbClr val="6A67CE"/>
                </a:solidFill>
              </a:defRPr>
            </a:lvl3pPr>
            <a:lvl4pPr lvl="3" rtl="0">
              <a:spcBef>
                <a:spcPts val="1000"/>
              </a:spcBef>
              <a:spcAft>
                <a:spcPts val="0"/>
              </a:spcAft>
              <a:buClr>
                <a:srgbClr val="6A67CE"/>
              </a:buClr>
              <a:buSzPts val="1100"/>
              <a:buNone/>
              <a:defRPr sz="1100">
                <a:solidFill>
                  <a:srgbClr val="6A67CE"/>
                </a:solidFill>
              </a:defRPr>
            </a:lvl4pPr>
            <a:lvl5pPr lvl="4" rtl="0">
              <a:spcBef>
                <a:spcPts val="1000"/>
              </a:spcBef>
              <a:spcAft>
                <a:spcPts val="0"/>
              </a:spcAft>
              <a:buClr>
                <a:srgbClr val="6A67CE"/>
              </a:buClr>
              <a:buSzPts val="1100"/>
              <a:buNone/>
              <a:defRPr sz="1100">
                <a:solidFill>
                  <a:srgbClr val="6A67CE"/>
                </a:solidFill>
              </a:defRPr>
            </a:lvl5pPr>
            <a:lvl6pPr lvl="5" rtl="0">
              <a:spcBef>
                <a:spcPts val="1000"/>
              </a:spcBef>
              <a:spcAft>
                <a:spcPts val="0"/>
              </a:spcAft>
              <a:buClr>
                <a:srgbClr val="6A67CE"/>
              </a:buClr>
              <a:buSzPts val="1100"/>
              <a:buNone/>
              <a:defRPr sz="1100">
                <a:solidFill>
                  <a:srgbClr val="6A67CE"/>
                </a:solidFill>
              </a:defRPr>
            </a:lvl6pPr>
            <a:lvl7pPr lvl="6" rtl="0">
              <a:spcBef>
                <a:spcPts val="1000"/>
              </a:spcBef>
              <a:spcAft>
                <a:spcPts val="0"/>
              </a:spcAft>
              <a:buClr>
                <a:srgbClr val="6A67CE"/>
              </a:buClr>
              <a:buSzPts val="1100"/>
              <a:buNone/>
              <a:defRPr sz="1100">
                <a:solidFill>
                  <a:srgbClr val="6A67CE"/>
                </a:solidFill>
              </a:defRPr>
            </a:lvl7pPr>
            <a:lvl8pPr lvl="7" rtl="0">
              <a:spcBef>
                <a:spcPts val="1000"/>
              </a:spcBef>
              <a:spcAft>
                <a:spcPts val="0"/>
              </a:spcAft>
              <a:buClr>
                <a:srgbClr val="6A67CE"/>
              </a:buClr>
              <a:buSzPts val="1100"/>
              <a:buNone/>
              <a:defRPr sz="1100">
                <a:solidFill>
                  <a:srgbClr val="6A67CE"/>
                </a:solidFill>
              </a:defRPr>
            </a:lvl8pPr>
            <a:lvl9pPr lvl="8" rtl="0">
              <a:spcBef>
                <a:spcPts val="1000"/>
              </a:spcBef>
              <a:spcAft>
                <a:spcPts val="1000"/>
              </a:spcAft>
              <a:buClr>
                <a:srgbClr val="6A67CE"/>
              </a:buClr>
              <a:buSzPts val="1100"/>
              <a:buNone/>
              <a:defRPr sz="1100">
                <a:solidFill>
                  <a:srgbClr val="6A67CE"/>
                </a:solidFill>
              </a:defRPr>
            </a:lvl9pPr>
          </a:lstStyle>
          <a:p/>
        </p:txBody>
      </p:sp>
      <p:sp>
        <p:nvSpPr>
          <p:cNvPr id="121" name="Google Shape;121;p14"/>
          <p:cNvSpPr txBox="1"/>
          <p:nvPr>
            <p:ph idx="2" type="subTitle"/>
          </p:nvPr>
        </p:nvSpPr>
        <p:spPr>
          <a:xfrm>
            <a:off x="182925" y="4874175"/>
            <a:ext cx="8764200" cy="1329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Clr>
                <a:srgbClr val="8E8EA3"/>
              </a:buClr>
              <a:buSzPts val="800"/>
              <a:buNone/>
              <a:defRPr sz="800">
                <a:solidFill>
                  <a:srgbClr val="8E8EA3"/>
                </a:solidFill>
              </a:defRPr>
            </a:lvl1pPr>
            <a:lvl2pPr lvl="1" rtl="0" algn="r">
              <a:lnSpc>
                <a:spcPct val="100000"/>
              </a:lnSpc>
              <a:spcBef>
                <a:spcPts val="1000"/>
              </a:spcBef>
              <a:spcAft>
                <a:spcPts val="0"/>
              </a:spcAft>
              <a:buClr>
                <a:srgbClr val="595959"/>
              </a:buClr>
              <a:buSzPts val="800"/>
              <a:buNone/>
              <a:defRPr sz="800">
                <a:solidFill>
                  <a:srgbClr val="595959"/>
                </a:solidFill>
              </a:defRPr>
            </a:lvl2pPr>
            <a:lvl3pPr lvl="2" rtl="0" algn="r">
              <a:lnSpc>
                <a:spcPct val="100000"/>
              </a:lnSpc>
              <a:spcBef>
                <a:spcPts val="1000"/>
              </a:spcBef>
              <a:spcAft>
                <a:spcPts val="0"/>
              </a:spcAft>
              <a:buClr>
                <a:srgbClr val="595959"/>
              </a:buClr>
              <a:buSzPts val="800"/>
              <a:buNone/>
              <a:defRPr>
                <a:solidFill>
                  <a:srgbClr val="595959"/>
                </a:solidFill>
              </a:defRPr>
            </a:lvl3pPr>
            <a:lvl4pPr lvl="3" rtl="0" algn="r">
              <a:lnSpc>
                <a:spcPct val="100000"/>
              </a:lnSpc>
              <a:spcBef>
                <a:spcPts val="1000"/>
              </a:spcBef>
              <a:spcAft>
                <a:spcPts val="0"/>
              </a:spcAft>
              <a:buClr>
                <a:srgbClr val="595959"/>
              </a:buClr>
              <a:buSzPts val="800"/>
              <a:buNone/>
              <a:defRPr>
                <a:solidFill>
                  <a:srgbClr val="595959"/>
                </a:solidFill>
              </a:defRPr>
            </a:lvl4pPr>
            <a:lvl5pPr lvl="4" rtl="0" algn="r">
              <a:lnSpc>
                <a:spcPct val="100000"/>
              </a:lnSpc>
              <a:spcBef>
                <a:spcPts val="1000"/>
              </a:spcBef>
              <a:spcAft>
                <a:spcPts val="0"/>
              </a:spcAft>
              <a:buClr>
                <a:srgbClr val="595959"/>
              </a:buClr>
              <a:buSzPts val="800"/>
              <a:buNone/>
              <a:defRPr>
                <a:solidFill>
                  <a:srgbClr val="595959"/>
                </a:solidFill>
              </a:defRPr>
            </a:lvl5pPr>
            <a:lvl6pPr lvl="5" rtl="0" algn="r">
              <a:lnSpc>
                <a:spcPct val="100000"/>
              </a:lnSpc>
              <a:spcBef>
                <a:spcPts val="1000"/>
              </a:spcBef>
              <a:spcAft>
                <a:spcPts val="0"/>
              </a:spcAft>
              <a:buClr>
                <a:srgbClr val="595959"/>
              </a:buClr>
              <a:buSzPts val="800"/>
              <a:buNone/>
              <a:defRPr>
                <a:solidFill>
                  <a:srgbClr val="595959"/>
                </a:solidFill>
              </a:defRPr>
            </a:lvl6pPr>
            <a:lvl7pPr lvl="6" rtl="0" algn="r">
              <a:lnSpc>
                <a:spcPct val="100000"/>
              </a:lnSpc>
              <a:spcBef>
                <a:spcPts val="1000"/>
              </a:spcBef>
              <a:spcAft>
                <a:spcPts val="0"/>
              </a:spcAft>
              <a:buClr>
                <a:srgbClr val="595959"/>
              </a:buClr>
              <a:buSzPts val="800"/>
              <a:buNone/>
              <a:defRPr>
                <a:solidFill>
                  <a:srgbClr val="595959"/>
                </a:solidFill>
              </a:defRPr>
            </a:lvl7pPr>
            <a:lvl8pPr lvl="7" rtl="0" algn="r">
              <a:lnSpc>
                <a:spcPct val="100000"/>
              </a:lnSpc>
              <a:spcBef>
                <a:spcPts val="1000"/>
              </a:spcBef>
              <a:spcAft>
                <a:spcPts val="0"/>
              </a:spcAft>
              <a:buClr>
                <a:srgbClr val="595959"/>
              </a:buClr>
              <a:buSzPts val="800"/>
              <a:buNone/>
              <a:defRPr>
                <a:solidFill>
                  <a:srgbClr val="595959"/>
                </a:solidFill>
              </a:defRPr>
            </a:lvl8pPr>
            <a:lvl9pPr lvl="8" rtl="0" algn="r">
              <a:lnSpc>
                <a:spcPct val="100000"/>
              </a:lnSpc>
              <a:spcBef>
                <a:spcPts val="1000"/>
              </a:spcBef>
              <a:spcAft>
                <a:spcPts val="1000"/>
              </a:spcAft>
              <a:buClr>
                <a:srgbClr val="595959"/>
              </a:buClr>
              <a:buSzPts val="800"/>
              <a:buNone/>
              <a:defRPr>
                <a:solidFill>
                  <a:srgbClr val="595959"/>
                </a:solidFill>
              </a:defRPr>
            </a:lvl9pPr>
          </a:lstStyle>
          <a:p/>
        </p:txBody>
      </p:sp>
      <p:sp>
        <p:nvSpPr>
          <p:cNvPr id="122" name="Google Shape;122;p14"/>
          <p:cNvSpPr/>
          <p:nvPr/>
        </p:nvSpPr>
        <p:spPr>
          <a:xfrm>
            <a:off x="361950" y="1428750"/>
            <a:ext cx="8448600" cy="3337500"/>
          </a:xfrm>
          <a:prstGeom prst="roundRect">
            <a:avLst>
              <a:gd fmla="val 3055" name="adj"/>
            </a:avLst>
          </a:prstGeom>
          <a:solidFill>
            <a:srgbClr val="FFFFFF"/>
          </a:solidFill>
          <a:ln>
            <a:noFill/>
          </a:ln>
          <a:effectLst>
            <a:outerShdw blurRad="628650" rotWithShape="0" algn="bl">
              <a:srgbClr val="1F252E">
                <a:alpha val="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4"/>
          <p:cNvSpPr txBox="1"/>
          <p:nvPr>
            <p:ph idx="3" type="body"/>
          </p:nvPr>
        </p:nvSpPr>
        <p:spPr>
          <a:xfrm>
            <a:off x="502920" y="1520100"/>
            <a:ext cx="7897200" cy="3154800"/>
          </a:xfrm>
          <a:prstGeom prst="rect">
            <a:avLst/>
          </a:prstGeom>
        </p:spPr>
        <p:txBody>
          <a:bodyPr anchorCtr="0" anchor="t" bIns="0" lIns="0" spcFirstLastPara="1" rIns="0" wrap="square" tIns="0">
            <a:noAutofit/>
          </a:bodyPr>
          <a:lstStyle>
            <a:lvl1pPr indent="-298450" lvl="0" marL="457200" rtl="0">
              <a:spcBef>
                <a:spcPts val="1200"/>
              </a:spcBef>
              <a:spcAft>
                <a:spcPts val="0"/>
              </a:spcAft>
              <a:buSzPts val="1100"/>
              <a:buChar char="●"/>
              <a:defRPr sz="1200"/>
            </a:lvl1pPr>
            <a:lvl2pPr indent="-292100" lvl="1" marL="914400" rtl="0">
              <a:spcBef>
                <a:spcPts val="1000"/>
              </a:spcBef>
              <a:spcAft>
                <a:spcPts val="0"/>
              </a:spcAft>
              <a:buSzPts val="1000"/>
              <a:buChar char="○"/>
              <a:defRPr/>
            </a:lvl2pPr>
            <a:lvl3pPr indent="-279400" lvl="2" marL="1371600" rtl="0">
              <a:spcBef>
                <a:spcPts val="1000"/>
              </a:spcBef>
              <a:spcAft>
                <a:spcPts val="0"/>
              </a:spcAft>
              <a:buSzPts val="800"/>
              <a:buChar char="■"/>
              <a:defRPr/>
            </a:lvl3pPr>
            <a:lvl4pPr indent="-279400" lvl="3" marL="1828800" rtl="0">
              <a:spcBef>
                <a:spcPts val="1000"/>
              </a:spcBef>
              <a:spcAft>
                <a:spcPts val="0"/>
              </a:spcAft>
              <a:buSzPts val="800"/>
              <a:buChar char="●"/>
              <a:defRPr/>
            </a:lvl4pPr>
            <a:lvl5pPr indent="-279400" lvl="4" marL="2286000" rtl="0">
              <a:spcBef>
                <a:spcPts val="1000"/>
              </a:spcBef>
              <a:spcAft>
                <a:spcPts val="0"/>
              </a:spcAft>
              <a:buSzPts val="800"/>
              <a:buChar char="○"/>
              <a:defRPr/>
            </a:lvl5pPr>
            <a:lvl6pPr indent="-279400" lvl="5" marL="2743200" rtl="0">
              <a:spcBef>
                <a:spcPts val="1000"/>
              </a:spcBef>
              <a:spcAft>
                <a:spcPts val="0"/>
              </a:spcAft>
              <a:buSzPts val="800"/>
              <a:buChar char="■"/>
              <a:defRPr/>
            </a:lvl6pPr>
            <a:lvl7pPr indent="-279400" lvl="6" marL="3200400" rtl="0">
              <a:spcBef>
                <a:spcPts val="1000"/>
              </a:spcBef>
              <a:spcAft>
                <a:spcPts val="0"/>
              </a:spcAft>
              <a:buSzPts val="800"/>
              <a:buChar char="●"/>
              <a:defRPr/>
            </a:lvl7pPr>
            <a:lvl8pPr indent="-279400" lvl="7" marL="3657600" rtl="0">
              <a:spcBef>
                <a:spcPts val="1000"/>
              </a:spcBef>
              <a:spcAft>
                <a:spcPts val="0"/>
              </a:spcAft>
              <a:buSzPts val="800"/>
              <a:buChar char="○"/>
              <a:defRPr/>
            </a:lvl8pPr>
            <a:lvl9pPr indent="-279400" lvl="8" marL="4114800" rtl="0">
              <a:spcBef>
                <a:spcPts val="1000"/>
              </a:spcBef>
              <a:spcAft>
                <a:spcPts val="1000"/>
              </a:spcAft>
              <a:buSzPts val="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Width Column With Accent">
  <p:cSld name="TITLE_ONLY_1_1_1">
    <p:spTree>
      <p:nvGrpSpPr>
        <p:cNvPr id="124" name="Shape 124"/>
        <p:cNvGrpSpPr/>
        <p:nvPr/>
      </p:nvGrpSpPr>
      <p:grpSpPr>
        <a:xfrm>
          <a:off x="0" y="0"/>
          <a:ext cx="0" cy="0"/>
          <a:chOff x="0" y="0"/>
          <a:chExt cx="0" cy="0"/>
        </a:xfrm>
      </p:grpSpPr>
      <p:pic>
        <p:nvPicPr>
          <p:cNvPr id="125" name="Google Shape;125;p15"/>
          <p:cNvPicPr preferRelativeResize="0"/>
          <p:nvPr/>
        </p:nvPicPr>
        <p:blipFill>
          <a:blip r:embed="rId2">
            <a:alphaModFix/>
          </a:blip>
          <a:stretch>
            <a:fillRect/>
          </a:stretch>
        </p:blipFill>
        <p:spPr>
          <a:xfrm>
            <a:off x="4229" y="0"/>
            <a:ext cx="9135542" cy="5143501"/>
          </a:xfrm>
          <a:prstGeom prst="rect">
            <a:avLst/>
          </a:prstGeom>
          <a:noFill/>
          <a:ln>
            <a:noFill/>
          </a:ln>
        </p:spPr>
      </p:pic>
      <p:sp>
        <p:nvSpPr>
          <p:cNvPr id="126" name="Google Shape;126;p15"/>
          <p:cNvSpPr txBox="1"/>
          <p:nvPr>
            <p:ph type="title"/>
          </p:nvPr>
        </p:nvSpPr>
        <p:spPr>
          <a:xfrm>
            <a:off x="365760" y="457200"/>
            <a:ext cx="8454900" cy="572700"/>
          </a:xfrm>
          <a:prstGeom prst="rect">
            <a:avLst/>
          </a:prstGeom>
        </p:spPr>
        <p:txBody>
          <a:bodyPr anchorCtr="0" anchor="b" bIns="91425" lIns="0" spcFirstLastPara="1" rIns="0" wrap="square" tIns="91425">
            <a:noAutofit/>
          </a:bodyPr>
          <a:lstStyle>
            <a:lvl1pPr lvl="0" rtl="0">
              <a:spcBef>
                <a:spcPts val="0"/>
              </a:spcBef>
              <a:spcAft>
                <a:spcPts val="0"/>
              </a:spcAft>
              <a:buSzPts val="2900"/>
              <a:buNone/>
              <a:defRPr/>
            </a:lvl1pPr>
            <a:lvl2pPr lvl="1" rtl="0">
              <a:spcBef>
                <a:spcPts val="0"/>
              </a:spcBef>
              <a:spcAft>
                <a:spcPts val="0"/>
              </a:spcAft>
              <a:buSzPts val="2900"/>
              <a:buNone/>
              <a:defRPr/>
            </a:lvl2pPr>
            <a:lvl3pPr lvl="2" rtl="0">
              <a:spcBef>
                <a:spcPts val="0"/>
              </a:spcBef>
              <a:spcAft>
                <a:spcPts val="0"/>
              </a:spcAft>
              <a:buSzPts val="2900"/>
              <a:buNone/>
              <a:defRPr/>
            </a:lvl3pPr>
            <a:lvl4pPr lvl="3" rtl="0">
              <a:spcBef>
                <a:spcPts val="0"/>
              </a:spcBef>
              <a:spcAft>
                <a:spcPts val="0"/>
              </a:spcAft>
              <a:buSzPts val="2900"/>
              <a:buNone/>
              <a:defRPr/>
            </a:lvl4pPr>
            <a:lvl5pPr lvl="4" rtl="0">
              <a:spcBef>
                <a:spcPts val="0"/>
              </a:spcBef>
              <a:spcAft>
                <a:spcPts val="0"/>
              </a:spcAft>
              <a:buSzPts val="2900"/>
              <a:buNone/>
              <a:defRPr/>
            </a:lvl5pPr>
            <a:lvl6pPr lvl="5" rtl="0">
              <a:spcBef>
                <a:spcPts val="0"/>
              </a:spcBef>
              <a:spcAft>
                <a:spcPts val="0"/>
              </a:spcAft>
              <a:buSzPts val="2900"/>
              <a:buNone/>
              <a:defRPr/>
            </a:lvl6pPr>
            <a:lvl7pPr lvl="6" rtl="0">
              <a:spcBef>
                <a:spcPts val="0"/>
              </a:spcBef>
              <a:spcAft>
                <a:spcPts val="0"/>
              </a:spcAft>
              <a:buSzPts val="2900"/>
              <a:buNone/>
              <a:defRPr/>
            </a:lvl7pPr>
            <a:lvl8pPr lvl="7" rtl="0">
              <a:spcBef>
                <a:spcPts val="0"/>
              </a:spcBef>
              <a:spcAft>
                <a:spcPts val="0"/>
              </a:spcAft>
              <a:buSzPts val="2900"/>
              <a:buNone/>
              <a:defRPr/>
            </a:lvl8pPr>
            <a:lvl9pPr lvl="8" rtl="0">
              <a:spcBef>
                <a:spcPts val="0"/>
              </a:spcBef>
              <a:spcAft>
                <a:spcPts val="0"/>
              </a:spcAft>
              <a:buSzPts val="2900"/>
              <a:buNone/>
              <a:defRPr/>
            </a:lvl9pPr>
          </a:lstStyle>
          <a:p/>
        </p:txBody>
      </p:sp>
      <p:sp>
        <p:nvSpPr>
          <p:cNvPr id="127" name="Google Shape;127;p15"/>
          <p:cNvSpPr/>
          <p:nvPr/>
        </p:nvSpPr>
        <p:spPr>
          <a:xfrm>
            <a:off x="392707" y="1076740"/>
            <a:ext cx="320100" cy="27300"/>
          </a:xfrm>
          <a:prstGeom prst="roundRect">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5"/>
          <p:cNvSpPr txBox="1"/>
          <p:nvPr>
            <p:ph idx="1" type="subTitle"/>
          </p:nvPr>
        </p:nvSpPr>
        <p:spPr>
          <a:xfrm>
            <a:off x="365750" y="320157"/>
            <a:ext cx="7817400" cy="166200"/>
          </a:xfrm>
          <a:prstGeom prst="rect">
            <a:avLst/>
          </a:prstGeom>
        </p:spPr>
        <p:txBody>
          <a:bodyPr anchorCtr="0" anchor="t" bIns="0" lIns="0" spcFirstLastPara="1" rIns="0" wrap="square" tIns="0">
            <a:noAutofit/>
          </a:bodyPr>
          <a:lstStyle>
            <a:lvl1pPr lvl="0" rtl="0">
              <a:spcBef>
                <a:spcPts val="0"/>
              </a:spcBef>
              <a:spcAft>
                <a:spcPts val="0"/>
              </a:spcAft>
              <a:buClr>
                <a:srgbClr val="6A67CE"/>
              </a:buClr>
              <a:buSzPts val="1100"/>
              <a:buNone/>
              <a:defRPr sz="1100">
                <a:solidFill>
                  <a:srgbClr val="6A67CE"/>
                </a:solidFill>
              </a:defRPr>
            </a:lvl1pPr>
            <a:lvl2pPr lvl="1" rtl="0">
              <a:spcBef>
                <a:spcPts val="1000"/>
              </a:spcBef>
              <a:spcAft>
                <a:spcPts val="0"/>
              </a:spcAft>
              <a:buClr>
                <a:srgbClr val="6A67CE"/>
              </a:buClr>
              <a:buSzPts val="1100"/>
              <a:buNone/>
              <a:defRPr sz="1100">
                <a:solidFill>
                  <a:srgbClr val="6A67CE"/>
                </a:solidFill>
              </a:defRPr>
            </a:lvl2pPr>
            <a:lvl3pPr lvl="2" rtl="0">
              <a:spcBef>
                <a:spcPts val="1000"/>
              </a:spcBef>
              <a:spcAft>
                <a:spcPts val="0"/>
              </a:spcAft>
              <a:buClr>
                <a:srgbClr val="6A67CE"/>
              </a:buClr>
              <a:buSzPts val="1100"/>
              <a:buNone/>
              <a:defRPr sz="1100">
                <a:solidFill>
                  <a:srgbClr val="6A67CE"/>
                </a:solidFill>
              </a:defRPr>
            </a:lvl3pPr>
            <a:lvl4pPr lvl="3" rtl="0">
              <a:spcBef>
                <a:spcPts val="1000"/>
              </a:spcBef>
              <a:spcAft>
                <a:spcPts val="0"/>
              </a:spcAft>
              <a:buClr>
                <a:srgbClr val="6A67CE"/>
              </a:buClr>
              <a:buSzPts val="1100"/>
              <a:buNone/>
              <a:defRPr sz="1100">
                <a:solidFill>
                  <a:srgbClr val="6A67CE"/>
                </a:solidFill>
              </a:defRPr>
            </a:lvl4pPr>
            <a:lvl5pPr lvl="4" rtl="0">
              <a:spcBef>
                <a:spcPts val="1000"/>
              </a:spcBef>
              <a:spcAft>
                <a:spcPts val="0"/>
              </a:spcAft>
              <a:buClr>
                <a:srgbClr val="6A67CE"/>
              </a:buClr>
              <a:buSzPts val="1100"/>
              <a:buNone/>
              <a:defRPr sz="1100">
                <a:solidFill>
                  <a:srgbClr val="6A67CE"/>
                </a:solidFill>
              </a:defRPr>
            </a:lvl5pPr>
            <a:lvl6pPr lvl="5" rtl="0">
              <a:spcBef>
                <a:spcPts val="1000"/>
              </a:spcBef>
              <a:spcAft>
                <a:spcPts val="0"/>
              </a:spcAft>
              <a:buClr>
                <a:srgbClr val="6A67CE"/>
              </a:buClr>
              <a:buSzPts val="1100"/>
              <a:buNone/>
              <a:defRPr sz="1100">
                <a:solidFill>
                  <a:srgbClr val="6A67CE"/>
                </a:solidFill>
              </a:defRPr>
            </a:lvl6pPr>
            <a:lvl7pPr lvl="6" rtl="0">
              <a:spcBef>
                <a:spcPts val="1000"/>
              </a:spcBef>
              <a:spcAft>
                <a:spcPts val="0"/>
              </a:spcAft>
              <a:buClr>
                <a:srgbClr val="6A67CE"/>
              </a:buClr>
              <a:buSzPts val="1100"/>
              <a:buNone/>
              <a:defRPr sz="1100">
                <a:solidFill>
                  <a:srgbClr val="6A67CE"/>
                </a:solidFill>
              </a:defRPr>
            </a:lvl7pPr>
            <a:lvl8pPr lvl="7" rtl="0">
              <a:spcBef>
                <a:spcPts val="1000"/>
              </a:spcBef>
              <a:spcAft>
                <a:spcPts val="0"/>
              </a:spcAft>
              <a:buClr>
                <a:srgbClr val="6A67CE"/>
              </a:buClr>
              <a:buSzPts val="1100"/>
              <a:buNone/>
              <a:defRPr sz="1100">
                <a:solidFill>
                  <a:srgbClr val="6A67CE"/>
                </a:solidFill>
              </a:defRPr>
            </a:lvl8pPr>
            <a:lvl9pPr lvl="8" rtl="0">
              <a:spcBef>
                <a:spcPts val="1000"/>
              </a:spcBef>
              <a:spcAft>
                <a:spcPts val="1000"/>
              </a:spcAft>
              <a:buClr>
                <a:srgbClr val="6A67CE"/>
              </a:buClr>
              <a:buSzPts val="1100"/>
              <a:buNone/>
              <a:defRPr sz="1100">
                <a:solidFill>
                  <a:srgbClr val="6A67CE"/>
                </a:solidFill>
              </a:defRPr>
            </a:lvl9pPr>
          </a:lstStyle>
          <a:p/>
        </p:txBody>
      </p:sp>
      <p:sp>
        <p:nvSpPr>
          <p:cNvPr id="129" name="Google Shape;129;p15"/>
          <p:cNvSpPr txBox="1"/>
          <p:nvPr>
            <p:ph idx="2" type="subTitle"/>
          </p:nvPr>
        </p:nvSpPr>
        <p:spPr>
          <a:xfrm>
            <a:off x="182925" y="4874175"/>
            <a:ext cx="8764200" cy="1329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Clr>
                <a:srgbClr val="8E8EA3"/>
              </a:buClr>
              <a:buSzPts val="800"/>
              <a:buNone/>
              <a:defRPr sz="800">
                <a:solidFill>
                  <a:srgbClr val="8E8EA3"/>
                </a:solidFill>
              </a:defRPr>
            </a:lvl1pPr>
            <a:lvl2pPr lvl="1" rtl="0" algn="r">
              <a:lnSpc>
                <a:spcPct val="100000"/>
              </a:lnSpc>
              <a:spcBef>
                <a:spcPts val="1000"/>
              </a:spcBef>
              <a:spcAft>
                <a:spcPts val="0"/>
              </a:spcAft>
              <a:buClr>
                <a:srgbClr val="595959"/>
              </a:buClr>
              <a:buSzPts val="800"/>
              <a:buNone/>
              <a:defRPr sz="800">
                <a:solidFill>
                  <a:srgbClr val="595959"/>
                </a:solidFill>
              </a:defRPr>
            </a:lvl2pPr>
            <a:lvl3pPr lvl="2" rtl="0" algn="r">
              <a:lnSpc>
                <a:spcPct val="100000"/>
              </a:lnSpc>
              <a:spcBef>
                <a:spcPts val="1000"/>
              </a:spcBef>
              <a:spcAft>
                <a:spcPts val="0"/>
              </a:spcAft>
              <a:buClr>
                <a:srgbClr val="595959"/>
              </a:buClr>
              <a:buSzPts val="800"/>
              <a:buNone/>
              <a:defRPr>
                <a:solidFill>
                  <a:srgbClr val="595959"/>
                </a:solidFill>
              </a:defRPr>
            </a:lvl3pPr>
            <a:lvl4pPr lvl="3" rtl="0" algn="r">
              <a:lnSpc>
                <a:spcPct val="100000"/>
              </a:lnSpc>
              <a:spcBef>
                <a:spcPts val="1000"/>
              </a:spcBef>
              <a:spcAft>
                <a:spcPts val="0"/>
              </a:spcAft>
              <a:buClr>
                <a:srgbClr val="595959"/>
              </a:buClr>
              <a:buSzPts val="800"/>
              <a:buNone/>
              <a:defRPr>
                <a:solidFill>
                  <a:srgbClr val="595959"/>
                </a:solidFill>
              </a:defRPr>
            </a:lvl4pPr>
            <a:lvl5pPr lvl="4" rtl="0" algn="r">
              <a:lnSpc>
                <a:spcPct val="100000"/>
              </a:lnSpc>
              <a:spcBef>
                <a:spcPts val="1000"/>
              </a:spcBef>
              <a:spcAft>
                <a:spcPts val="0"/>
              </a:spcAft>
              <a:buClr>
                <a:srgbClr val="595959"/>
              </a:buClr>
              <a:buSzPts val="800"/>
              <a:buNone/>
              <a:defRPr>
                <a:solidFill>
                  <a:srgbClr val="595959"/>
                </a:solidFill>
              </a:defRPr>
            </a:lvl5pPr>
            <a:lvl6pPr lvl="5" rtl="0" algn="r">
              <a:lnSpc>
                <a:spcPct val="100000"/>
              </a:lnSpc>
              <a:spcBef>
                <a:spcPts val="1000"/>
              </a:spcBef>
              <a:spcAft>
                <a:spcPts val="0"/>
              </a:spcAft>
              <a:buClr>
                <a:srgbClr val="595959"/>
              </a:buClr>
              <a:buSzPts val="800"/>
              <a:buNone/>
              <a:defRPr>
                <a:solidFill>
                  <a:srgbClr val="595959"/>
                </a:solidFill>
              </a:defRPr>
            </a:lvl6pPr>
            <a:lvl7pPr lvl="6" rtl="0" algn="r">
              <a:lnSpc>
                <a:spcPct val="100000"/>
              </a:lnSpc>
              <a:spcBef>
                <a:spcPts val="1000"/>
              </a:spcBef>
              <a:spcAft>
                <a:spcPts val="0"/>
              </a:spcAft>
              <a:buClr>
                <a:srgbClr val="595959"/>
              </a:buClr>
              <a:buSzPts val="800"/>
              <a:buNone/>
              <a:defRPr>
                <a:solidFill>
                  <a:srgbClr val="595959"/>
                </a:solidFill>
              </a:defRPr>
            </a:lvl7pPr>
            <a:lvl8pPr lvl="7" rtl="0" algn="r">
              <a:lnSpc>
                <a:spcPct val="100000"/>
              </a:lnSpc>
              <a:spcBef>
                <a:spcPts val="1000"/>
              </a:spcBef>
              <a:spcAft>
                <a:spcPts val="0"/>
              </a:spcAft>
              <a:buClr>
                <a:srgbClr val="595959"/>
              </a:buClr>
              <a:buSzPts val="800"/>
              <a:buNone/>
              <a:defRPr>
                <a:solidFill>
                  <a:srgbClr val="595959"/>
                </a:solidFill>
              </a:defRPr>
            </a:lvl8pPr>
            <a:lvl9pPr lvl="8" rtl="0" algn="r">
              <a:lnSpc>
                <a:spcPct val="100000"/>
              </a:lnSpc>
              <a:spcBef>
                <a:spcPts val="1000"/>
              </a:spcBef>
              <a:spcAft>
                <a:spcPts val="1000"/>
              </a:spcAft>
              <a:buClr>
                <a:srgbClr val="595959"/>
              </a:buClr>
              <a:buSzPts val="800"/>
              <a:buNone/>
              <a:defRPr>
                <a:solidFill>
                  <a:srgbClr val="595959"/>
                </a:solidFill>
              </a:defRPr>
            </a:lvl9pPr>
          </a:lstStyle>
          <a:p/>
        </p:txBody>
      </p:sp>
      <p:sp>
        <p:nvSpPr>
          <p:cNvPr id="130" name="Google Shape;130;p15"/>
          <p:cNvSpPr/>
          <p:nvPr/>
        </p:nvSpPr>
        <p:spPr>
          <a:xfrm>
            <a:off x="361950" y="1428750"/>
            <a:ext cx="8448600" cy="3337500"/>
          </a:xfrm>
          <a:prstGeom prst="roundRect">
            <a:avLst>
              <a:gd fmla="val 3055" name="adj"/>
            </a:avLst>
          </a:prstGeom>
          <a:solidFill>
            <a:srgbClr val="FFFFFF"/>
          </a:solidFill>
          <a:ln>
            <a:noFill/>
          </a:ln>
          <a:effectLst>
            <a:outerShdw blurRad="628650" rotWithShape="0" algn="bl">
              <a:srgbClr val="1F252E">
                <a:alpha val="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5"/>
          <p:cNvSpPr txBox="1"/>
          <p:nvPr>
            <p:ph idx="3" type="body"/>
          </p:nvPr>
        </p:nvSpPr>
        <p:spPr>
          <a:xfrm>
            <a:off x="502920" y="1520100"/>
            <a:ext cx="7897200" cy="3154800"/>
          </a:xfrm>
          <a:prstGeom prst="rect">
            <a:avLst/>
          </a:prstGeom>
        </p:spPr>
        <p:txBody>
          <a:bodyPr anchorCtr="0" anchor="t" bIns="0" lIns="0" spcFirstLastPara="1" rIns="0" wrap="square" tIns="0">
            <a:noAutofit/>
          </a:bodyPr>
          <a:lstStyle>
            <a:lvl1pPr indent="-298450" lvl="0" marL="457200" rtl="0">
              <a:lnSpc>
                <a:spcPct val="135000"/>
              </a:lnSpc>
              <a:spcBef>
                <a:spcPts val="1200"/>
              </a:spcBef>
              <a:spcAft>
                <a:spcPts val="0"/>
              </a:spcAft>
              <a:buSzPts val="1100"/>
              <a:buChar char="●"/>
              <a:defRPr sz="1200"/>
            </a:lvl1pPr>
            <a:lvl2pPr indent="-292100" lvl="1" marL="914400" rtl="0">
              <a:lnSpc>
                <a:spcPct val="135000"/>
              </a:lnSpc>
              <a:spcBef>
                <a:spcPts val="1000"/>
              </a:spcBef>
              <a:spcAft>
                <a:spcPts val="0"/>
              </a:spcAft>
              <a:buSzPts val="1000"/>
              <a:buChar char="○"/>
              <a:defRPr/>
            </a:lvl2pPr>
            <a:lvl3pPr indent="-279400" lvl="2" marL="1371600" rtl="0">
              <a:lnSpc>
                <a:spcPct val="135000"/>
              </a:lnSpc>
              <a:spcBef>
                <a:spcPts val="1000"/>
              </a:spcBef>
              <a:spcAft>
                <a:spcPts val="0"/>
              </a:spcAft>
              <a:buSzPts val="800"/>
              <a:buChar char="■"/>
              <a:defRPr/>
            </a:lvl3pPr>
            <a:lvl4pPr indent="-279400" lvl="3" marL="1828800" rtl="0">
              <a:lnSpc>
                <a:spcPct val="135000"/>
              </a:lnSpc>
              <a:spcBef>
                <a:spcPts val="1000"/>
              </a:spcBef>
              <a:spcAft>
                <a:spcPts val="0"/>
              </a:spcAft>
              <a:buSzPts val="800"/>
              <a:buChar char="●"/>
              <a:defRPr/>
            </a:lvl4pPr>
            <a:lvl5pPr indent="-279400" lvl="4" marL="2286000" rtl="0">
              <a:lnSpc>
                <a:spcPct val="135000"/>
              </a:lnSpc>
              <a:spcBef>
                <a:spcPts val="1000"/>
              </a:spcBef>
              <a:spcAft>
                <a:spcPts val="0"/>
              </a:spcAft>
              <a:buSzPts val="800"/>
              <a:buChar char="○"/>
              <a:defRPr/>
            </a:lvl5pPr>
            <a:lvl6pPr indent="-279400" lvl="5" marL="2743200" rtl="0">
              <a:lnSpc>
                <a:spcPct val="135000"/>
              </a:lnSpc>
              <a:spcBef>
                <a:spcPts val="1000"/>
              </a:spcBef>
              <a:spcAft>
                <a:spcPts val="0"/>
              </a:spcAft>
              <a:buSzPts val="800"/>
              <a:buChar char="■"/>
              <a:defRPr/>
            </a:lvl6pPr>
            <a:lvl7pPr indent="-279400" lvl="6" marL="3200400" rtl="0">
              <a:lnSpc>
                <a:spcPct val="135000"/>
              </a:lnSpc>
              <a:spcBef>
                <a:spcPts val="1000"/>
              </a:spcBef>
              <a:spcAft>
                <a:spcPts val="0"/>
              </a:spcAft>
              <a:buSzPts val="800"/>
              <a:buChar char="●"/>
              <a:defRPr/>
            </a:lvl7pPr>
            <a:lvl8pPr indent="-279400" lvl="7" marL="3657600" rtl="0">
              <a:lnSpc>
                <a:spcPct val="135000"/>
              </a:lnSpc>
              <a:spcBef>
                <a:spcPts val="1000"/>
              </a:spcBef>
              <a:spcAft>
                <a:spcPts val="0"/>
              </a:spcAft>
              <a:buSzPts val="800"/>
              <a:buChar char="○"/>
              <a:defRPr/>
            </a:lvl8pPr>
            <a:lvl9pPr indent="-279400" lvl="8" marL="4114800" rtl="0">
              <a:lnSpc>
                <a:spcPct val="135000"/>
              </a:lnSpc>
              <a:spcBef>
                <a:spcPts val="1000"/>
              </a:spcBef>
              <a:spcAft>
                <a:spcPts val="1000"/>
              </a:spcAft>
              <a:buSzPts val="800"/>
              <a:buChar char="■"/>
              <a:defRPr/>
            </a:lvl9pPr>
          </a:lstStyle>
          <a:p/>
        </p:txBody>
      </p:sp>
      <p:sp>
        <p:nvSpPr>
          <p:cNvPr id="132" name="Google Shape;132;p15"/>
          <p:cNvSpPr/>
          <p:nvPr/>
        </p:nvSpPr>
        <p:spPr>
          <a:xfrm rot="5400000">
            <a:off x="323850" y="1736958"/>
            <a:ext cx="156600" cy="80400"/>
          </a:xfrm>
          <a:prstGeom prst="triangl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33" name="Shape 133"/>
        <p:cNvGrpSpPr/>
        <p:nvPr/>
      </p:nvGrpSpPr>
      <p:grpSpPr>
        <a:xfrm>
          <a:off x="0" y="0"/>
          <a:ext cx="0" cy="0"/>
          <a:chOff x="0" y="0"/>
          <a:chExt cx="0" cy="0"/>
        </a:xfrm>
      </p:grpSpPr>
      <p:sp>
        <p:nvSpPr>
          <p:cNvPr id="134" name="Google Shape;134;p16"/>
          <p:cNvSpPr txBox="1"/>
          <p:nvPr>
            <p:ph type="title"/>
          </p:nvPr>
        </p:nvSpPr>
        <p:spPr>
          <a:xfrm>
            <a:off x="311700" y="555600"/>
            <a:ext cx="2808000" cy="755700"/>
          </a:xfrm>
          <a:prstGeom prst="rect">
            <a:avLst/>
          </a:prstGeom>
        </p:spPr>
        <p:txBody>
          <a:bodyPr anchorCtr="0" anchor="b" bIns="91425" lIns="0" spcFirstLastPara="1" rIns="0"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135" name="Google Shape;135;p16"/>
          <p:cNvSpPr txBox="1"/>
          <p:nvPr>
            <p:ph idx="1" type="body"/>
          </p:nvPr>
        </p:nvSpPr>
        <p:spPr>
          <a:xfrm>
            <a:off x="311700" y="1389600"/>
            <a:ext cx="2808000" cy="3179400"/>
          </a:xfrm>
          <a:prstGeom prst="rect">
            <a:avLst/>
          </a:prstGeom>
        </p:spPr>
        <p:txBody>
          <a:bodyPr anchorCtr="0" anchor="t" bIns="0" lIns="0" spcFirstLastPara="1" rIns="0" wrap="square" tIns="0">
            <a:noAutofit/>
          </a:bodyPr>
          <a:lstStyle>
            <a:lvl1pPr indent="-304800" lvl="0" marL="457200">
              <a:spcBef>
                <a:spcPts val="1000"/>
              </a:spcBef>
              <a:spcAft>
                <a:spcPts val="0"/>
              </a:spcAft>
              <a:buSzPts val="1200"/>
              <a:buChar char="●"/>
              <a:defRPr sz="1200"/>
            </a:lvl1pPr>
            <a:lvl2pPr indent="-304800" lvl="1" marL="914400">
              <a:spcBef>
                <a:spcPts val="1000"/>
              </a:spcBef>
              <a:spcAft>
                <a:spcPts val="0"/>
              </a:spcAft>
              <a:buSzPts val="1200"/>
              <a:buChar char="○"/>
              <a:defRPr sz="1200"/>
            </a:lvl2pPr>
            <a:lvl3pPr indent="-304800" lvl="2" marL="1371600">
              <a:spcBef>
                <a:spcPts val="1000"/>
              </a:spcBef>
              <a:spcAft>
                <a:spcPts val="0"/>
              </a:spcAft>
              <a:buSzPts val="1200"/>
              <a:buChar char="■"/>
              <a:defRPr sz="1200"/>
            </a:lvl3pPr>
            <a:lvl4pPr indent="-304800" lvl="3" marL="1828800">
              <a:spcBef>
                <a:spcPts val="1000"/>
              </a:spcBef>
              <a:spcAft>
                <a:spcPts val="0"/>
              </a:spcAft>
              <a:buSzPts val="1200"/>
              <a:buChar char="●"/>
              <a:defRPr sz="1200"/>
            </a:lvl4pPr>
            <a:lvl5pPr indent="-304800" lvl="4" marL="2286000">
              <a:spcBef>
                <a:spcPts val="1000"/>
              </a:spcBef>
              <a:spcAft>
                <a:spcPts val="0"/>
              </a:spcAft>
              <a:buSzPts val="1200"/>
              <a:buChar char="○"/>
              <a:defRPr sz="1200"/>
            </a:lvl5pPr>
            <a:lvl6pPr indent="-304800" lvl="5" marL="2743200">
              <a:spcBef>
                <a:spcPts val="1000"/>
              </a:spcBef>
              <a:spcAft>
                <a:spcPts val="0"/>
              </a:spcAft>
              <a:buSzPts val="1200"/>
              <a:buChar char="■"/>
              <a:defRPr sz="1200"/>
            </a:lvl6pPr>
            <a:lvl7pPr indent="-304800" lvl="6" marL="3200400">
              <a:spcBef>
                <a:spcPts val="1000"/>
              </a:spcBef>
              <a:spcAft>
                <a:spcPts val="0"/>
              </a:spcAft>
              <a:buSzPts val="1200"/>
              <a:buChar char="●"/>
              <a:defRPr sz="1200"/>
            </a:lvl7pPr>
            <a:lvl8pPr indent="-304800" lvl="7" marL="3657600">
              <a:spcBef>
                <a:spcPts val="1000"/>
              </a:spcBef>
              <a:spcAft>
                <a:spcPts val="0"/>
              </a:spcAft>
              <a:buSzPts val="1200"/>
              <a:buChar char="○"/>
              <a:defRPr sz="1200"/>
            </a:lvl8pPr>
            <a:lvl9pPr indent="-304800" lvl="8" marL="4114800">
              <a:spcBef>
                <a:spcPts val="1000"/>
              </a:spcBef>
              <a:spcAft>
                <a:spcPts val="1000"/>
              </a:spcAft>
              <a:buSzPts val="1200"/>
              <a:buChar char="■"/>
              <a:defRPr sz="1200"/>
            </a:lvl9pPr>
          </a:lstStyle>
          <a:p/>
        </p:txBody>
      </p:sp>
      <p:sp>
        <p:nvSpPr>
          <p:cNvPr id="136" name="Google Shape;136;p16"/>
          <p:cNvSpPr txBox="1"/>
          <p:nvPr>
            <p:ph idx="2" type="subTitle"/>
          </p:nvPr>
        </p:nvSpPr>
        <p:spPr>
          <a:xfrm>
            <a:off x="182925" y="4874175"/>
            <a:ext cx="8764200" cy="1329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Clr>
                <a:srgbClr val="8E8EA3"/>
              </a:buClr>
              <a:buSzPts val="800"/>
              <a:buNone/>
              <a:defRPr sz="800">
                <a:solidFill>
                  <a:srgbClr val="8E8EA3"/>
                </a:solidFill>
              </a:defRPr>
            </a:lvl1pPr>
            <a:lvl2pPr lvl="1" rtl="0" algn="r">
              <a:lnSpc>
                <a:spcPct val="100000"/>
              </a:lnSpc>
              <a:spcBef>
                <a:spcPts val="1000"/>
              </a:spcBef>
              <a:spcAft>
                <a:spcPts val="0"/>
              </a:spcAft>
              <a:buClr>
                <a:srgbClr val="595959"/>
              </a:buClr>
              <a:buSzPts val="800"/>
              <a:buNone/>
              <a:defRPr sz="800">
                <a:solidFill>
                  <a:srgbClr val="595959"/>
                </a:solidFill>
              </a:defRPr>
            </a:lvl2pPr>
            <a:lvl3pPr lvl="2" rtl="0" algn="r">
              <a:lnSpc>
                <a:spcPct val="100000"/>
              </a:lnSpc>
              <a:spcBef>
                <a:spcPts val="1000"/>
              </a:spcBef>
              <a:spcAft>
                <a:spcPts val="0"/>
              </a:spcAft>
              <a:buClr>
                <a:srgbClr val="595959"/>
              </a:buClr>
              <a:buSzPts val="800"/>
              <a:buNone/>
              <a:defRPr>
                <a:solidFill>
                  <a:srgbClr val="595959"/>
                </a:solidFill>
              </a:defRPr>
            </a:lvl3pPr>
            <a:lvl4pPr lvl="3" rtl="0" algn="r">
              <a:lnSpc>
                <a:spcPct val="100000"/>
              </a:lnSpc>
              <a:spcBef>
                <a:spcPts val="1000"/>
              </a:spcBef>
              <a:spcAft>
                <a:spcPts val="0"/>
              </a:spcAft>
              <a:buClr>
                <a:srgbClr val="595959"/>
              </a:buClr>
              <a:buSzPts val="800"/>
              <a:buNone/>
              <a:defRPr>
                <a:solidFill>
                  <a:srgbClr val="595959"/>
                </a:solidFill>
              </a:defRPr>
            </a:lvl4pPr>
            <a:lvl5pPr lvl="4" rtl="0" algn="r">
              <a:lnSpc>
                <a:spcPct val="100000"/>
              </a:lnSpc>
              <a:spcBef>
                <a:spcPts val="1000"/>
              </a:spcBef>
              <a:spcAft>
                <a:spcPts val="0"/>
              </a:spcAft>
              <a:buClr>
                <a:srgbClr val="595959"/>
              </a:buClr>
              <a:buSzPts val="800"/>
              <a:buNone/>
              <a:defRPr>
                <a:solidFill>
                  <a:srgbClr val="595959"/>
                </a:solidFill>
              </a:defRPr>
            </a:lvl5pPr>
            <a:lvl6pPr lvl="5" rtl="0" algn="r">
              <a:lnSpc>
                <a:spcPct val="100000"/>
              </a:lnSpc>
              <a:spcBef>
                <a:spcPts val="1000"/>
              </a:spcBef>
              <a:spcAft>
                <a:spcPts val="0"/>
              </a:spcAft>
              <a:buClr>
                <a:srgbClr val="595959"/>
              </a:buClr>
              <a:buSzPts val="800"/>
              <a:buNone/>
              <a:defRPr>
                <a:solidFill>
                  <a:srgbClr val="595959"/>
                </a:solidFill>
              </a:defRPr>
            </a:lvl6pPr>
            <a:lvl7pPr lvl="6" rtl="0" algn="r">
              <a:lnSpc>
                <a:spcPct val="100000"/>
              </a:lnSpc>
              <a:spcBef>
                <a:spcPts val="1000"/>
              </a:spcBef>
              <a:spcAft>
                <a:spcPts val="0"/>
              </a:spcAft>
              <a:buClr>
                <a:srgbClr val="595959"/>
              </a:buClr>
              <a:buSzPts val="800"/>
              <a:buNone/>
              <a:defRPr>
                <a:solidFill>
                  <a:srgbClr val="595959"/>
                </a:solidFill>
              </a:defRPr>
            </a:lvl7pPr>
            <a:lvl8pPr lvl="7" rtl="0" algn="r">
              <a:lnSpc>
                <a:spcPct val="100000"/>
              </a:lnSpc>
              <a:spcBef>
                <a:spcPts val="1000"/>
              </a:spcBef>
              <a:spcAft>
                <a:spcPts val="0"/>
              </a:spcAft>
              <a:buClr>
                <a:srgbClr val="595959"/>
              </a:buClr>
              <a:buSzPts val="800"/>
              <a:buNone/>
              <a:defRPr>
                <a:solidFill>
                  <a:srgbClr val="595959"/>
                </a:solidFill>
              </a:defRPr>
            </a:lvl8pPr>
            <a:lvl9pPr lvl="8" rtl="0" algn="r">
              <a:lnSpc>
                <a:spcPct val="100000"/>
              </a:lnSpc>
              <a:spcBef>
                <a:spcPts val="1000"/>
              </a:spcBef>
              <a:spcAft>
                <a:spcPts val="1000"/>
              </a:spcAft>
              <a:buClr>
                <a:srgbClr val="595959"/>
              </a:buClr>
              <a:buSzPts val="800"/>
              <a:buNone/>
              <a:defRPr>
                <a:solidFill>
                  <a:srgbClr val="595959"/>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37" name="Shape 137"/>
        <p:cNvGrpSpPr/>
        <p:nvPr/>
      </p:nvGrpSpPr>
      <p:grpSpPr>
        <a:xfrm>
          <a:off x="0" y="0"/>
          <a:ext cx="0" cy="0"/>
          <a:chOff x="0" y="0"/>
          <a:chExt cx="0" cy="0"/>
        </a:xfrm>
      </p:grpSpPr>
      <p:pic>
        <p:nvPicPr>
          <p:cNvPr id="138" name="Google Shape;138;p17"/>
          <p:cNvPicPr preferRelativeResize="0"/>
          <p:nvPr/>
        </p:nvPicPr>
        <p:blipFill>
          <a:blip r:embed="rId2">
            <a:alphaModFix/>
          </a:blip>
          <a:stretch>
            <a:fillRect/>
          </a:stretch>
        </p:blipFill>
        <p:spPr>
          <a:xfrm>
            <a:off x="4229" y="0"/>
            <a:ext cx="9135542" cy="5143501"/>
          </a:xfrm>
          <a:prstGeom prst="rect">
            <a:avLst/>
          </a:prstGeom>
          <a:noFill/>
          <a:ln>
            <a:noFill/>
          </a:ln>
        </p:spPr>
      </p:pic>
      <p:sp>
        <p:nvSpPr>
          <p:cNvPr id="139" name="Google Shape;139;p17"/>
          <p:cNvSpPr txBox="1"/>
          <p:nvPr>
            <p:ph type="title"/>
          </p:nvPr>
        </p:nvSpPr>
        <p:spPr>
          <a:xfrm>
            <a:off x="490250" y="450150"/>
            <a:ext cx="6367800" cy="4090800"/>
          </a:xfrm>
          <a:prstGeom prst="rect">
            <a:avLst/>
          </a:prstGeom>
        </p:spPr>
        <p:txBody>
          <a:bodyPr anchorCtr="0" anchor="ctr" bIns="91425" lIns="0" spcFirstLastPara="1" rIns="0"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40" name="Google Shape;140;p17"/>
          <p:cNvSpPr txBox="1"/>
          <p:nvPr>
            <p:ph idx="1" type="subTitle"/>
          </p:nvPr>
        </p:nvSpPr>
        <p:spPr>
          <a:xfrm>
            <a:off x="182925" y="4874175"/>
            <a:ext cx="8764200" cy="1329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Clr>
                <a:srgbClr val="8E8EA3"/>
              </a:buClr>
              <a:buSzPts val="800"/>
              <a:buNone/>
              <a:defRPr sz="800">
                <a:solidFill>
                  <a:srgbClr val="8E8EA3"/>
                </a:solidFill>
              </a:defRPr>
            </a:lvl1pPr>
            <a:lvl2pPr lvl="1" rtl="0" algn="r">
              <a:lnSpc>
                <a:spcPct val="100000"/>
              </a:lnSpc>
              <a:spcBef>
                <a:spcPts val="1000"/>
              </a:spcBef>
              <a:spcAft>
                <a:spcPts val="0"/>
              </a:spcAft>
              <a:buClr>
                <a:srgbClr val="595959"/>
              </a:buClr>
              <a:buSzPts val="800"/>
              <a:buNone/>
              <a:defRPr sz="800">
                <a:solidFill>
                  <a:srgbClr val="595959"/>
                </a:solidFill>
              </a:defRPr>
            </a:lvl2pPr>
            <a:lvl3pPr lvl="2" rtl="0" algn="r">
              <a:lnSpc>
                <a:spcPct val="100000"/>
              </a:lnSpc>
              <a:spcBef>
                <a:spcPts val="1000"/>
              </a:spcBef>
              <a:spcAft>
                <a:spcPts val="0"/>
              </a:spcAft>
              <a:buClr>
                <a:srgbClr val="595959"/>
              </a:buClr>
              <a:buSzPts val="800"/>
              <a:buNone/>
              <a:defRPr>
                <a:solidFill>
                  <a:srgbClr val="595959"/>
                </a:solidFill>
              </a:defRPr>
            </a:lvl3pPr>
            <a:lvl4pPr lvl="3" rtl="0" algn="r">
              <a:lnSpc>
                <a:spcPct val="100000"/>
              </a:lnSpc>
              <a:spcBef>
                <a:spcPts val="1000"/>
              </a:spcBef>
              <a:spcAft>
                <a:spcPts val="0"/>
              </a:spcAft>
              <a:buClr>
                <a:srgbClr val="595959"/>
              </a:buClr>
              <a:buSzPts val="800"/>
              <a:buNone/>
              <a:defRPr>
                <a:solidFill>
                  <a:srgbClr val="595959"/>
                </a:solidFill>
              </a:defRPr>
            </a:lvl4pPr>
            <a:lvl5pPr lvl="4" rtl="0" algn="r">
              <a:lnSpc>
                <a:spcPct val="100000"/>
              </a:lnSpc>
              <a:spcBef>
                <a:spcPts val="1000"/>
              </a:spcBef>
              <a:spcAft>
                <a:spcPts val="0"/>
              </a:spcAft>
              <a:buClr>
                <a:srgbClr val="595959"/>
              </a:buClr>
              <a:buSzPts val="800"/>
              <a:buNone/>
              <a:defRPr>
                <a:solidFill>
                  <a:srgbClr val="595959"/>
                </a:solidFill>
              </a:defRPr>
            </a:lvl5pPr>
            <a:lvl6pPr lvl="5" rtl="0" algn="r">
              <a:lnSpc>
                <a:spcPct val="100000"/>
              </a:lnSpc>
              <a:spcBef>
                <a:spcPts val="1000"/>
              </a:spcBef>
              <a:spcAft>
                <a:spcPts val="0"/>
              </a:spcAft>
              <a:buClr>
                <a:srgbClr val="595959"/>
              </a:buClr>
              <a:buSzPts val="800"/>
              <a:buNone/>
              <a:defRPr>
                <a:solidFill>
                  <a:srgbClr val="595959"/>
                </a:solidFill>
              </a:defRPr>
            </a:lvl6pPr>
            <a:lvl7pPr lvl="6" rtl="0" algn="r">
              <a:lnSpc>
                <a:spcPct val="100000"/>
              </a:lnSpc>
              <a:spcBef>
                <a:spcPts val="1000"/>
              </a:spcBef>
              <a:spcAft>
                <a:spcPts val="0"/>
              </a:spcAft>
              <a:buClr>
                <a:srgbClr val="595959"/>
              </a:buClr>
              <a:buSzPts val="800"/>
              <a:buNone/>
              <a:defRPr>
                <a:solidFill>
                  <a:srgbClr val="595959"/>
                </a:solidFill>
              </a:defRPr>
            </a:lvl7pPr>
            <a:lvl8pPr lvl="7" rtl="0" algn="r">
              <a:lnSpc>
                <a:spcPct val="100000"/>
              </a:lnSpc>
              <a:spcBef>
                <a:spcPts val="1000"/>
              </a:spcBef>
              <a:spcAft>
                <a:spcPts val="0"/>
              </a:spcAft>
              <a:buClr>
                <a:srgbClr val="595959"/>
              </a:buClr>
              <a:buSzPts val="800"/>
              <a:buNone/>
              <a:defRPr>
                <a:solidFill>
                  <a:srgbClr val="595959"/>
                </a:solidFill>
              </a:defRPr>
            </a:lvl8pPr>
            <a:lvl9pPr lvl="8" rtl="0" algn="r">
              <a:lnSpc>
                <a:spcPct val="100000"/>
              </a:lnSpc>
              <a:spcBef>
                <a:spcPts val="1000"/>
              </a:spcBef>
              <a:spcAft>
                <a:spcPts val="1000"/>
              </a:spcAft>
              <a:buClr>
                <a:srgbClr val="595959"/>
              </a:buClr>
              <a:buSzPts val="800"/>
              <a:buNone/>
              <a:defRPr>
                <a:solidFill>
                  <a:srgbClr val="595959"/>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41" name="Shape 141"/>
        <p:cNvGrpSpPr/>
        <p:nvPr/>
      </p:nvGrpSpPr>
      <p:grpSpPr>
        <a:xfrm>
          <a:off x="0" y="0"/>
          <a:ext cx="0" cy="0"/>
          <a:chOff x="0" y="0"/>
          <a:chExt cx="0" cy="0"/>
        </a:xfrm>
      </p:grpSpPr>
      <p:sp>
        <p:nvSpPr>
          <p:cNvPr id="142" name="Google Shape;142;p18"/>
          <p:cNvSpPr/>
          <p:nvPr/>
        </p:nvSpPr>
        <p:spPr>
          <a:xfrm>
            <a:off x="0" y="0"/>
            <a:ext cx="9144000" cy="5143500"/>
          </a:xfrm>
          <a:prstGeom prst="rect">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3" name="Google Shape;143;p18"/>
          <p:cNvPicPr preferRelativeResize="0"/>
          <p:nvPr/>
        </p:nvPicPr>
        <p:blipFill>
          <a:blip r:embed="rId2">
            <a:alphaModFix/>
          </a:blip>
          <a:stretch>
            <a:fillRect/>
          </a:stretch>
        </p:blipFill>
        <p:spPr>
          <a:xfrm>
            <a:off x="4229" y="0"/>
            <a:ext cx="9135542" cy="5143501"/>
          </a:xfrm>
          <a:prstGeom prst="rect">
            <a:avLst/>
          </a:prstGeom>
          <a:noFill/>
          <a:ln>
            <a:noFill/>
          </a:ln>
        </p:spPr>
      </p:pic>
      <p:sp>
        <p:nvSpPr>
          <p:cNvPr id="144" name="Google Shape;144;p18"/>
          <p:cNvSpPr/>
          <p:nvPr/>
        </p:nvSpPr>
        <p:spPr>
          <a:xfrm>
            <a:off x="361950" y="440125"/>
            <a:ext cx="4114800" cy="4326000"/>
          </a:xfrm>
          <a:prstGeom prst="roundRect">
            <a:avLst>
              <a:gd fmla="val 3055" name="adj"/>
            </a:avLst>
          </a:prstGeom>
          <a:solidFill>
            <a:srgbClr val="FFFFFF"/>
          </a:solidFill>
          <a:ln>
            <a:noFill/>
          </a:ln>
          <a:effectLst>
            <a:outerShdw blurRad="628650" rotWithShape="0" algn="bl">
              <a:srgbClr val="1F252E">
                <a:alpha val="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8"/>
          <p:cNvSpPr txBox="1"/>
          <p:nvPr>
            <p:ph type="title"/>
          </p:nvPr>
        </p:nvSpPr>
        <p:spPr>
          <a:xfrm>
            <a:off x="590550" y="1537975"/>
            <a:ext cx="3657600" cy="1482300"/>
          </a:xfrm>
          <a:prstGeom prst="rect">
            <a:avLst/>
          </a:prstGeom>
        </p:spPr>
        <p:txBody>
          <a:bodyPr anchorCtr="0" anchor="b" bIns="91425" lIns="0" spcFirstLastPara="1" rIns="0" wrap="square" tIns="91425">
            <a:noAutofit/>
          </a:bodyPr>
          <a:lstStyle>
            <a:lvl1pPr lvl="0" algn="ctr">
              <a:lnSpc>
                <a:spcPct val="100000"/>
              </a:lnSpc>
              <a:spcBef>
                <a:spcPts val="0"/>
              </a:spcBef>
              <a:spcAft>
                <a:spcPts val="0"/>
              </a:spcAft>
              <a:buSzPts val="3500"/>
              <a:buNone/>
              <a:defRPr sz="3500"/>
            </a:lvl1pPr>
            <a:lvl2pPr lvl="1" algn="ctr">
              <a:spcBef>
                <a:spcPts val="0"/>
              </a:spcBef>
              <a:spcAft>
                <a:spcPts val="0"/>
              </a:spcAft>
              <a:buSzPts val="3500"/>
              <a:buNone/>
              <a:defRPr sz="3500"/>
            </a:lvl2pPr>
            <a:lvl3pPr lvl="2" algn="ctr">
              <a:spcBef>
                <a:spcPts val="0"/>
              </a:spcBef>
              <a:spcAft>
                <a:spcPts val="0"/>
              </a:spcAft>
              <a:buSzPts val="3500"/>
              <a:buNone/>
              <a:defRPr sz="3500"/>
            </a:lvl3pPr>
            <a:lvl4pPr lvl="3" algn="ctr">
              <a:spcBef>
                <a:spcPts val="0"/>
              </a:spcBef>
              <a:spcAft>
                <a:spcPts val="0"/>
              </a:spcAft>
              <a:buSzPts val="3500"/>
              <a:buNone/>
              <a:defRPr sz="3500"/>
            </a:lvl4pPr>
            <a:lvl5pPr lvl="4" algn="ctr">
              <a:spcBef>
                <a:spcPts val="0"/>
              </a:spcBef>
              <a:spcAft>
                <a:spcPts val="0"/>
              </a:spcAft>
              <a:buSzPts val="3500"/>
              <a:buNone/>
              <a:defRPr sz="3500"/>
            </a:lvl5pPr>
            <a:lvl6pPr lvl="5" algn="ctr">
              <a:spcBef>
                <a:spcPts val="0"/>
              </a:spcBef>
              <a:spcAft>
                <a:spcPts val="0"/>
              </a:spcAft>
              <a:buSzPts val="3500"/>
              <a:buNone/>
              <a:defRPr sz="3500"/>
            </a:lvl6pPr>
            <a:lvl7pPr lvl="6" algn="ctr">
              <a:spcBef>
                <a:spcPts val="0"/>
              </a:spcBef>
              <a:spcAft>
                <a:spcPts val="0"/>
              </a:spcAft>
              <a:buSzPts val="3500"/>
              <a:buNone/>
              <a:defRPr sz="3500"/>
            </a:lvl7pPr>
            <a:lvl8pPr lvl="7" algn="ctr">
              <a:spcBef>
                <a:spcPts val="0"/>
              </a:spcBef>
              <a:spcAft>
                <a:spcPts val="0"/>
              </a:spcAft>
              <a:buSzPts val="3500"/>
              <a:buNone/>
              <a:defRPr sz="3500"/>
            </a:lvl8pPr>
            <a:lvl9pPr lvl="8" algn="ctr">
              <a:spcBef>
                <a:spcPts val="0"/>
              </a:spcBef>
              <a:spcAft>
                <a:spcPts val="0"/>
              </a:spcAft>
              <a:buSzPts val="3500"/>
              <a:buNone/>
              <a:defRPr sz="3500"/>
            </a:lvl9pPr>
          </a:lstStyle>
          <a:p/>
        </p:txBody>
      </p:sp>
      <p:sp>
        <p:nvSpPr>
          <p:cNvPr id="146" name="Google Shape;146;p18"/>
          <p:cNvSpPr txBox="1"/>
          <p:nvPr>
            <p:ph idx="1" type="subTitle"/>
          </p:nvPr>
        </p:nvSpPr>
        <p:spPr>
          <a:xfrm>
            <a:off x="590550" y="3336475"/>
            <a:ext cx="3657600" cy="1235100"/>
          </a:xfrm>
          <a:prstGeom prst="rect">
            <a:avLst/>
          </a:prstGeom>
        </p:spPr>
        <p:txBody>
          <a:bodyPr anchorCtr="0" anchor="t" bIns="0" lIns="0" spcFirstLastPara="1" rIns="0" wrap="square" tIns="0">
            <a:noAutofit/>
          </a:bodyPr>
          <a:lstStyle>
            <a:lvl1pPr lvl="0" algn="ctr">
              <a:lnSpc>
                <a:spcPct val="100000"/>
              </a:lnSpc>
              <a:spcBef>
                <a:spcPts val="1000"/>
              </a:spcBef>
              <a:spcAft>
                <a:spcPts val="0"/>
              </a:spcAft>
              <a:buSzPts val="1200"/>
              <a:buNone/>
              <a:defRPr/>
            </a:lvl1pPr>
            <a:lvl2pPr lvl="1" algn="ctr">
              <a:lnSpc>
                <a:spcPct val="100000"/>
              </a:lnSpc>
              <a:spcBef>
                <a:spcPts val="600"/>
              </a:spcBef>
              <a:spcAft>
                <a:spcPts val="0"/>
              </a:spcAft>
              <a:buSzPts val="1200"/>
              <a:buNone/>
              <a:defRPr sz="1200"/>
            </a:lvl2pPr>
            <a:lvl3pPr lvl="2" algn="ctr">
              <a:lnSpc>
                <a:spcPct val="100000"/>
              </a:lnSpc>
              <a:spcBef>
                <a:spcPts val="600"/>
              </a:spcBef>
              <a:spcAft>
                <a:spcPts val="0"/>
              </a:spcAft>
              <a:buSzPts val="1200"/>
              <a:buNone/>
              <a:defRPr sz="1200"/>
            </a:lvl3pPr>
            <a:lvl4pPr lvl="3" algn="ctr">
              <a:lnSpc>
                <a:spcPct val="100000"/>
              </a:lnSpc>
              <a:spcBef>
                <a:spcPts val="600"/>
              </a:spcBef>
              <a:spcAft>
                <a:spcPts val="0"/>
              </a:spcAft>
              <a:buSzPts val="1200"/>
              <a:buNone/>
              <a:defRPr sz="1200"/>
            </a:lvl4pPr>
            <a:lvl5pPr lvl="4" algn="ctr">
              <a:lnSpc>
                <a:spcPct val="100000"/>
              </a:lnSpc>
              <a:spcBef>
                <a:spcPts val="600"/>
              </a:spcBef>
              <a:spcAft>
                <a:spcPts val="0"/>
              </a:spcAft>
              <a:buSzPts val="1200"/>
              <a:buNone/>
              <a:defRPr sz="1200"/>
            </a:lvl5pPr>
            <a:lvl6pPr lvl="5" algn="ctr">
              <a:lnSpc>
                <a:spcPct val="100000"/>
              </a:lnSpc>
              <a:spcBef>
                <a:spcPts val="600"/>
              </a:spcBef>
              <a:spcAft>
                <a:spcPts val="0"/>
              </a:spcAft>
              <a:buSzPts val="1200"/>
              <a:buNone/>
              <a:defRPr sz="1200"/>
            </a:lvl6pPr>
            <a:lvl7pPr lvl="6" algn="ctr">
              <a:lnSpc>
                <a:spcPct val="100000"/>
              </a:lnSpc>
              <a:spcBef>
                <a:spcPts val="600"/>
              </a:spcBef>
              <a:spcAft>
                <a:spcPts val="0"/>
              </a:spcAft>
              <a:buSzPts val="1200"/>
              <a:buNone/>
              <a:defRPr sz="1200"/>
            </a:lvl7pPr>
            <a:lvl8pPr lvl="7" algn="ctr">
              <a:lnSpc>
                <a:spcPct val="100000"/>
              </a:lnSpc>
              <a:spcBef>
                <a:spcPts val="600"/>
              </a:spcBef>
              <a:spcAft>
                <a:spcPts val="0"/>
              </a:spcAft>
              <a:buSzPts val="1200"/>
              <a:buNone/>
              <a:defRPr sz="1200"/>
            </a:lvl8pPr>
            <a:lvl9pPr lvl="8" algn="ctr">
              <a:lnSpc>
                <a:spcPct val="100000"/>
              </a:lnSpc>
              <a:spcBef>
                <a:spcPts val="600"/>
              </a:spcBef>
              <a:spcAft>
                <a:spcPts val="0"/>
              </a:spcAft>
              <a:buSzPts val="1200"/>
              <a:buNone/>
              <a:defRPr sz="1200"/>
            </a:lvl9pPr>
          </a:lstStyle>
          <a:p/>
        </p:txBody>
      </p:sp>
      <p:sp>
        <p:nvSpPr>
          <p:cNvPr id="147" name="Google Shape;147;p18"/>
          <p:cNvSpPr/>
          <p:nvPr/>
        </p:nvSpPr>
        <p:spPr>
          <a:xfrm>
            <a:off x="2259307" y="3331874"/>
            <a:ext cx="320100" cy="27300"/>
          </a:xfrm>
          <a:prstGeom prst="roundRect">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8"/>
          <p:cNvSpPr txBox="1"/>
          <p:nvPr>
            <p:ph idx="2" type="subTitle"/>
          </p:nvPr>
        </p:nvSpPr>
        <p:spPr>
          <a:xfrm>
            <a:off x="182925" y="4874175"/>
            <a:ext cx="8764200" cy="1329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Clr>
                <a:schemeClr val="lt1"/>
              </a:buClr>
              <a:buSzPts val="800"/>
              <a:buNone/>
              <a:defRPr sz="800">
                <a:solidFill>
                  <a:schemeClr val="lt1"/>
                </a:solidFill>
              </a:defRPr>
            </a:lvl1pPr>
            <a:lvl2pPr lvl="1" rtl="0" algn="r">
              <a:lnSpc>
                <a:spcPct val="100000"/>
              </a:lnSpc>
              <a:spcBef>
                <a:spcPts val="1000"/>
              </a:spcBef>
              <a:spcAft>
                <a:spcPts val="0"/>
              </a:spcAft>
              <a:buClr>
                <a:schemeClr val="lt1"/>
              </a:buClr>
              <a:buSzPts val="800"/>
              <a:buNone/>
              <a:defRPr sz="800">
                <a:solidFill>
                  <a:schemeClr val="lt1"/>
                </a:solidFill>
              </a:defRPr>
            </a:lvl2pPr>
            <a:lvl3pPr lvl="2" rtl="0" algn="r">
              <a:lnSpc>
                <a:spcPct val="100000"/>
              </a:lnSpc>
              <a:spcBef>
                <a:spcPts val="1000"/>
              </a:spcBef>
              <a:spcAft>
                <a:spcPts val="0"/>
              </a:spcAft>
              <a:buClr>
                <a:schemeClr val="lt1"/>
              </a:buClr>
              <a:buSzPts val="800"/>
              <a:buNone/>
              <a:defRPr>
                <a:solidFill>
                  <a:schemeClr val="lt1"/>
                </a:solidFill>
              </a:defRPr>
            </a:lvl3pPr>
            <a:lvl4pPr lvl="3" rtl="0" algn="r">
              <a:lnSpc>
                <a:spcPct val="100000"/>
              </a:lnSpc>
              <a:spcBef>
                <a:spcPts val="1000"/>
              </a:spcBef>
              <a:spcAft>
                <a:spcPts val="0"/>
              </a:spcAft>
              <a:buClr>
                <a:schemeClr val="lt1"/>
              </a:buClr>
              <a:buSzPts val="800"/>
              <a:buNone/>
              <a:defRPr>
                <a:solidFill>
                  <a:schemeClr val="lt1"/>
                </a:solidFill>
              </a:defRPr>
            </a:lvl4pPr>
            <a:lvl5pPr lvl="4" rtl="0" algn="r">
              <a:lnSpc>
                <a:spcPct val="100000"/>
              </a:lnSpc>
              <a:spcBef>
                <a:spcPts val="1000"/>
              </a:spcBef>
              <a:spcAft>
                <a:spcPts val="0"/>
              </a:spcAft>
              <a:buClr>
                <a:schemeClr val="lt1"/>
              </a:buClr>
              <a:buSzPts val="800"/>
              <a:buNone/>
              <a:defRPr>
                <a:solidFill>
                  <a:schemeClr val="lt1"/>
                </a:solidFill>
              </a:defRPr>
            </a:lvl5pPr>
            <a:lvl6pPr lvl="5" rtl="0" algn="r">
              <a:lnSpc>
                <a:spcPct val="100000"/>
              </a:lnSpc>
              <a:spcBef>
                <a:spcPts val="1000"/>
              </a:spcBef>
              <a:spcAft>
                <a:spcPts val="0"/>
              </a:spcAft>
              <a:buClr>
                <a:schemeClr val="lt1"/>
              </a:buClr>
              <a:buSzPts val="800"/>
              <a:buNone/>
              <a:defRPr>
                <a:solidFill>
                  <a:schemeClr val="lt1"/>
                </a:solidFill>
              </a:defRPr>
            </a:lvl6pPr>
            <a:lvl7pPr lvl="6" rtl="0" algn="r">
              <a:lnSpc>
                <a:spcPct val="100000"/>
              </a:lnSpc>
              <a:spcBef>
                <a:spcPts val="1000"/>
              </a:spcBef>
              <a:spcAft>
                <a:spcPts val="0"/>
              </a:spcAft>
              <a:buClr>
                <a:schemeClr val="lt1"/>
              </a:buClr>
              <a:buSzPts val="800"/>
              <a:buNone/>
              <a:defRPr>
                <a:solidFill>
                  <a:schemeClr val="lt1"/>
                </a:solidFill>
              </a:defRPr>
            </a:lvl7pPr>
            <a:lvl8pPr lvl="7" rtl="0" algn="r">
              <a:lnSpc>
                <a:spcPct val="100000"/>
              </a:lnSpc>
              <a:spcBef>
                <a:spcPts val="1000"/>
              </a:spcBef>
              <a:spcAft>
                <a:spcPts val="0"/>
              </a:spcAft>
              <a:buClr>
                <a:schemeClr val="lt1"/>
              </a:buClr>
              <a:buSzPts val="800"/>
              <a:buNone/>
              <a:defRPr>
                <a:solidFill>
                  <a:schemeClr val="lt1"/>
                </a:solidFill>
              </a:defRPr>
            </a:lvl8pPr>
            <a:lvl9pPr lvl="8" rtl="0" algn="r">
              <a:lnSpc>
                <a:spcPct val="100000"/>
              </a:lnSpc>
              <a:spcBef>
                <a:spcPts val="1000"/>
              </a:spcBef>
              <a:spcAft>
                <a:spcPts val="1000"/>
              </a:spcAft>
              <a:buClr>
                <a:schemeClr val="lt1"/>
              </a:buClr>
              <a:buSzPts val="800"/>
              <a:buNone/>
              <a:defRPr>
                <a:solidFill>
                  <a:schemeClr val="lt1"/>
                </a:solidFill>
              </a:defRPr>
            </a:lvl9pPr>
          </a:lstStyle>
          <a:p/>
        </p:txBody>
      </p:sp>
      <p:pic>
        <p:nvPicPr>
          <p:cNvPr id="149" name="Google Shape;149;p18"/>
          <p:cNvPicPr preferRelativeResize="0"/>
          <p:nvPr/>
        </p:nvPicPr>
        <p:blipFill>
          <a:blip r:embed="rId3">
            <a:alphaModFix/>
          </a:blip>
          <a:stretch>
            <a:fillRect/>
          </a:stretch>
        </p:blipFill>
        <p:spPr>
          <a:xfrm>
            <a:off x="8517050" y="152400"/>
            <a:ext cx="435826" cy="49447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SECTION_TITLE_AND_DESCRIPTION_2">
    <p:spTree>
      <p:nvGrpSpPr>
        <p:cNvPr id="150" name="Shape 150"/>
        <p:cNvGrpSpPr/>
        <p:nvPr/>
      </p:nvGrpSpPr>
      <p:grpSpPr>
        <a:xfrm>
          <a:off x="0" y="0"/>
          <a:ext cx="0" cy="0"/>
          <a:chOff x="0" y="0"/>
          <a:chExt cx="0" cy="0"/>
        </a:xfrm>
      </p:grpSpPr>
      <p:sp>
        <p:nvSpPr>
          <p:cNvPr id="151" name="Google Shape;151;p19"/>
          <p:cNvSpPr/>
          <p:nvPr/>
        </p:nvSpPr>
        <p:spPr>
          <a:xfrm>
            <a:off x="0" y="0"/>
            <a:ext cx="9144000" cy="5143500"/>
          </a:xfrm>
          <a:prstGeom prst="rect">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2" name="Google Shape;152;p19"/>
          <p:cNvPicPr preferRelativeResize="0"/>
          <p:nvPr/>
        </p:nvPicPr>
        <p:blipFill>
          <a:blip r:embed="rId2">
            <a:alphaModFix/>
          </a:blip>
          <a:stretch>
            <a:fillRect/>
          </a:stretch>
        </p:blipFill>
        <p:spPr>
          <a:xfrm>
            <a:off x="4229" y="0"/>
            <a:ext cx="9135542" cy="5143501"/>
          </a:xfrm>
          <a:prstGeom prst="rect">
            <a:avLst/>
          </a:prstGeom>
          <a:noFill/>
          <a:ln>
            <a:noFill/>
          </a:ln>
        </p:spPr>
      </p:pic>
      <p:sp>
        <p:nvSpPr>
          <p:cNvPr id="153" name="Google Shape;153;p19"/>
          <p:cNvSpPr/>
          <p:nvPr/>
        </p:nvSpPr>
        <p:spPr>
          <a:xfrm>
            <a:off x="361950" y="440125"/>
            <a:ext cx="5632800" cy="4326000"/>
          </a:xfrm>
          <a:prstGeom prst="roundRect">
            <a:avLst>
              <a:gd fmla="val 3055" name="adj"/>
            </a:avLst>
          </a:prstGeom>
          <a:solidFill>
            <a:srgbClr val="FFFFFF"/>
          </a:solidFill>
          <a:ln>
            <a:noFill/>
          </a:ln>
          <a:effectLst>
            <a:outerShdw blurRad="628650" rotWithShape="0" algn="bl">
              <a:srgbClr val="1F252E">
                <a:alpha val="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9"/>
          <p:cNvSpPr txBox="1"/>
          <p:nvPr>
            <p:ph type="title"/>
          </p:nvPr>
        </p:nvSpPr>
        <p:spPr>
          <a:xfrm>
            <a:off x="693800" y="1191925"/>
            <a:ext cx="4910100" cy="2398800"/>
          </a:xfrm>
          <a:prstGeom prst="rect">
            <a:avLst/>
          </a:prstGeom>
        </p:spPr>
        <p:txBody>
          <a:bodyPr anchorCtr="0" anchor="b" bIns="91425" lIns="0" spcFirstLastPara="1" rIns="0" wrap="square" tIns="91425">
            <a:noAutofit/>
          </a:bodyPr>
          <a:lstStyle>
            <a:lvl1pPr lvl="0" rtl="0" algn="ctr">
              <a:lnSpc>
                <a:spcPct val="100000"/>
              </a:lnSpc>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55" name="Google Shape;155;p19"/>
          <p:cNvSpPr txBox="1"/>
          <p:nvPr>
            <p:ph idx="1" type="subTitle"/>
          </p:nvPr>
        </p:nvSpPr>
        <p:spPr>
          <a:xfrm>
            <a:off x="1349550" y="4059325"/>
            <a:ext cx="3657600" cy="612900"/>
          </a:xfrm>
          <a:prstGeom prst="rect">
            <a:avLst/>
          </a:prstGeom>
        </p:spPr>
        <p:txBody>
          <a:bodyPr anchorCtr="0" anchor="t" bIns="0" lIns="0" spcFirstLastPara="1" rIns="0" wrap="square" tIns="0">
            <a:noAutofit/>
          </a:bodyPr>
          <a:lstStyle>
            <a:lvl1pPr lvl="0" rtl="0" algn="ctr">
              <a:lnSpc>
                <a:spcPct val="115000"/>
              </a:lnSpc>
              <a:spcBef>
                <a:spcPts val="0"/>
              </a:spcBef>
              <a:spcAft>
                <a:spcPts val="0"/>
              </a:spcAft>
              <a:buSzPts val="1200"/>
              <a:buNone/>
              <a:defRPr/>
            </a:lvl1pPr>
            <a:lvl2pPr lvl="1" rtl="0" algn="ctr">
              <a:lnSpc>
                <a:spcPct val="115000"/>
              </a:lnSpc>
              <a:spcBef>
                <a:spcPts val="0"/>
              </a:spcBef>
              <a:spcAft>
                <a:spcPts val="0"/>
              </a:spcAft>
              <a:buSzPts val="1200"/>
              <a:buNone/>
              <a:defRPr sz="1200"/>
            </a:lvl2pPr>
            <a:lvl3pPr lvl="2" rtl="0" algn="ctr">
              <a:lnSpc>
                <a:spcPct val="115000"/>
              </a:lnSpc>
              <a:spcBef>
                <a:spcPts val="0"/>
              </a:spcBef>
              <a:spcAft>
                <a:spcPts val="0"/>
              </a:spcAft>
              <a:buSzPts val="1200"/>
              <a:buNone/>
              <a:defRPr sz="1200"/>
            </a:lvl3pPr>
            <a:lvl4pPr lvl="3" rtl="0" algn="ctr">
              <a:lnSpc>
                <a:spcPct val="115000"/>
              </a:lnSpc>
              <a:spcBef>
                <a:spcPts val="0"/>
              </a:spcBef>
              <a:spcAft>
                <a:spcPts val="0"/>
              </a:spcAft>
              <a:buSzPts val="1200"/>
              <a:buNone/>
              <a:defRPr sz="1200"/>
            </a:lvl4pPr>
            <a:lvl5pPr lvl="4" rtl="0" algn="ctr">
              <a:lnSpc>
                <a:spcPct val="115000"/>
              </a:lnSpc>
              <a:spcBef>
                <a:spcPts val="0"/>
              </a:spcBef>
              <a:spcAft>
                <a:spcPts val="0"/>
              </a:spcAft>
              <a:buSzPts val="1200"/>
              <a:buNone/>
              <a:defRPr sz="1200"/>
            </a:lvl5pPr>
            <a:lvl6pPr lvl="5" rtl="0" algn="ctr">
              <a:lnSpc>
                <a:spcPct val="115000"/>
              </a:lnSpc>
              <a:spcBef>
                <a:spcPts val="0"/>
              </a:spcBef>
              <a:spcAft>
                <a:spcPts val="0"/>
              </a:spcAft>
              <a:buSzPts val="1200"/>
              <a:buNone/>
              <a:defRPr sz="1200"/>
            </a:lvl6pPr>
            <a:lvl7pPr lvl="6" rtl="0" algn="ctr">
              <a:lnSpc>
                <a:spcPct val="115000"/>
              </a:lnSpc>
              <a:spcBef>
                <a:spcPts val="0"/>
              </a:spcBef>
              <a:spcAft>
                <a:spcPts val="0"/>
              </a:spcAft>
              <a:buSzPts val="1200"/>
              <a:buNone/>
              <a:defRPr sz="1200"/>
            </a:lvl7pPr>
            <a:lvl8pPr lvl="7" rtl="0" algn="ctr">
              <a:lnSpc>
                <a:spcPct val="115000"/>
              </a:lnSpc>
              <a:spcBef>
                <a:spcPts val="0"/>
              </a:spcBef>
              <a:spcAft>
                <a:spcPts val="0"/>
              </a:spcAft>
              <a:buSzPts val="1200"/>
              <a:buNone/>
              <a:defRPr sz="1200"/>
            </a:lvl8pPr>
            <a:lvl9pPr lvl="8" rtl="0" algn="ctr">
              <a:lnSpc>
                <a:spcPct val="115000"/>
              </a:lnSpc>
              <a:spcBef>
                <a:spcPts val="0"/>
              </a:spcBef>
              <a:spcAft>
                <a:spcPts val="0"/>
              </a:spcAft>
              <a:buSzPts val="1200"/>
              <a:buNone/>
              <a:defRPr sz="1200"/>
            </a:lvl9pPr>
          </a:lstStyle>
          <a:p/>
        </p:txBody>
      </p:sp>
      <p:sp>
        <p:nvSpPr>
          <p:cNvPr id="156" name="Google Shape;156;p19"/>
          <p:cNvSpPr/>
          <p:nvPr/>
        </p:nvSpPr>
        <p:spPr>
          <a:xfrm>
            <a:off x="3018300" y="3902324"/>
            <a:ext cx="320100" cy="27300"/>
          </a:xfrm>
          <a:prstGeom prst="roundRect">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7" name="Google Shape;157;p19"/>
          <p:cNvPicPr preferRelativeResize="0"/>
          <p:nvPr/>
        </p:nvPicPr>
        <p:blipFill>
          <a:blip r:embed="rId3">
            <a:alphaModFix amt="12000"/>
          </a:blip>
          <a:stretch>
            <a:fillRect/>
          </a:stretch>
        </p:blipFill>
        <p:spPr>
          <a:xfrm>
            <a:off x="2937895" y="671549"/>
            <a:ext cx="480926" cy="374726"/>
          </a:xfrm>
          <a:prstGeom prst="rect">
            <a:avLst/>
          </a:prstGeom>
          <a:noFill/>
          <a:ln>
            <a:noFill/>
          </a:ln>
        </p:spPr>
      </p:pic>
      <p:sp>
        <p:nvSpPr>
          <p:cNvPr id="158" name="Google Shape;158;p19"/>
          <p:cNvSpPr txBox="1"/>
          <p:nvPr>
            <p:ph idx="2" type="subTitle"/>
          </p:nvPr>
        </p:nvSpPr>
        <p:spPr>
          <a:xfrm>
            <a:off x="182925" y="4874175"/>
            <a:ext cx="8764200" cy="1329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Clr>
                <a:schemeClr val="lt1"/>
              </a:buClr>
              <a:buSzPts val="800"/>
              <a:buNone/>
              <a:defRPr sz="800">
                <a:solidFill>
                  <a:schemeClr val="lt1"/>
                </a:solidFill>
              </a:defRPr>
            </a:lvl1pPr>
            <a:lvl2pPr lvl="1" rtl="0" algn="r">
              <a:lnSpc>
                <a:spcPct val="100000"/>
              </a:lnSpc>
              <a:spcBef>
                <a:spcPts val="1000"/>
              </a:spcBef>
              <a:spcAft>
                <a:spcPts val="0"/>
              </a:spcAft>
              <a:buClr>
                <a:schemeClr val="lt1"/>
              </a:buClr>
              <a:buSzPts val="800"/>
              <a:buNone/>
              <a:defRPr sz="800">
                <a:solidFill>
                  <a:schemeClr val="lt1"/>
                </a:solidFill>
              </a:defRPr>
            </a:lvl2pPr>
            <a:lvl3pPr lvl="2" rtl="0" algn="r">
              <a:lnSpc>
                <a:spcPct val="100000"/>
              </a:lnSpc>
              <a:spcBef>
                <a:spcPts val="1000"/>
              </a:spcBef>
              <a:spcAft>
                <a:spcPts val="0"/>
              </a:spcAft>
              <a:buClr>
                <a:schemeClr val="lt1"/>
              </a:buClr>
              <a:buSzPts val="800"/>
              <a:buNone/>
              <a:defRPr>
                <a:solidFill>
                  <a:schemeClr val="lt1"/>
                </a:solidFill>
              </a:defRPr>
            </a:lvl3pPr>
            <a:lvl4pPr lvl="3" rtl="0" algn="r">
              <a:lnSpc>
                <a:spcPct val="100000"/>
              </a:lnSpc>
              <a:spcBef>
                <a:spcPts val="1000"/>
              </a:spcBef>
              <a:spcAft>
                <a:spcPts val="0"/>
              </a:spcAft>
              <a:buClr>
                <a:schemeClr val="lt1"/>
              </a:buClr>
              <a:buSzPts val="800"/>
              <a:buNone/>
              <a:defRPr>
                <a:solidFill>
                  <a:schemeClr val="lt1"/>
                </a:solidFill>
              </a:defRPr>
            </a:lvl4pPr>
            <a:lvl5pPr lvl="4" rtl="0" algn="r">
              <a:lnSpc>
                <a:spcPct val="100000"/>
              </a:lnSpc>
              <a:spcBef>
                <a:spcPts val="1000"/>
              </a:spcBef>
              <a:spcAft>
                <a:spcPts val="0"/>
              </a:spcAft>
              <a:buClr>
                <a:schemeClr val="lt1"/>
              </a:buClr>
              <a:buSzPts val="800"/>
              <a:buNone/>
              <a:defRPr>
                <a:solidFill>
                  <a:schemeClr val="lt1"/>
                </a:solidFill>
              </a:defRPr>
            </a:lvl5pPr>
            <a:lvl6pPr lvl="5" rtl="0" algn="r">
              <a:lnSpc>
                <a:spcPct val="100000"/>
              </a:lnSpc>
              <a:spcBef>
                <a:spcPts val="1000"/>
              </a:spcBef>
              <a:spcAft>
                <a:spcPts val="0"/>
              </a:spcAft>
              <a:buClr>
                <a:schemeClr val="lt1"/>
              </a:buClr>
              <a:buSzPts val="800"/>
              <a:buNone/>
              <a:defRPr>
                <a:solidFill>
                  <a:schemeClr val="lt1"/>
                </a:solidFill>
              </a:defRPr>
            </a:lvl6pPr>
            <a:lvl7pPr lvl="6" rtl="0" algn="r">
              <a:lnSpc>
                <a:spcPct val="100000"/>
              </a:lnSpc>
              <a:spcBef>
                <a:spcPts val="1000"/>
              </a:spcBef>
              <a:spcAft>
                <a:spcPts val="0"/>
              </a:spcAft>
              <a:buClr>
                <a:schemeClr val="lt1"/>
              </a:buClr>
              <a:buSzPts val="800"/>
              <a:buNone/>
              <a:defRPr>
                <a:solidFill>
                  <a:schemeClr val="lt1"/>
                </a:solidFill>
              </a:defRPr>
            </a:lvl7pPr>
            <a:lvl8pPr lvl="7" rtl="0" algn="r">
              <a:lnSpc>
                <a:spcPct val="100000"/>
              </a:lnSpc>
              <a:spcBef>
                <a:spcPts val="1000"/>
              </a:spcBef>
              <a:spcAft>
                <a:spcPts val="0"/>
              </a:spcAft>
              <a:buClr>
                <a:schemeClr val="lt1"/>
              </a:buClr>
              <a:buSzPts val="800"/>
              <a:buNone/>
              <a:defRPr>
                <a:solidFill>
                  <a:schemeClr val="lt1"/>
                </a:solidFill>
              </a:defRPr>
            </a:lvl8pPr>
            <a:lvl9pPr lvl="8" rtl="0" algn="r">
              <a:lnSpc>
                <a:spcPct val="100000"/>
              </a:lnSpc>
              <a:spcBef>
                <a:spcPts val="1000"/>
              </a:spcBef>
              <a:spcAft>
                <a:spcPts val="1000"/>
              </a:spcAft>
              <a:buClr>
                <a:schemeClr val="lt1"/>
              </a:buClr>
              <a:buSzPts val="800"/>
              <a:buNone/>
              <a:defRPr>
                <a:solidFill>
                  <a:schemeClr val="lt1"/>
                </a:solidFill>
              </a:defRPr>
            </a:lvl9pPr>
          </a:lstStyle>
          <a:p/>
        </p:txBody>
      </p:sp>
      <p:pic>
        <p:nvPicPr>
          <p:cNvPr id="159" name="Google Shape;159;p19"/>
          <p:cNvPicPr preferRelativeResize="0"/>
          <p:nvPr/>
        </p:nvPicPr>
        <p:blipFill>
          <a:blip r:embed="rId4">
            <a:alphaModFix/>
          </a:blip>
          <a:stretch>
            <a:fillRect/>
          </a:stretch>
        </p:blipFill>
        <p:spPr>
          <a:xfrm>
            <a:off x="8517050" y="152400"/>
            <a:ext cx="435826" cy="494474"/>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Dark">
  <p:cSld name="SECTION_TITLE_AND_DESCRIPTION_2_1">
    <p:spTree>
      <p:nvGrpSpPr>
        <p:cNvPr id="160" name="Shape 160"/>
        <p:cNvGrpSpPr/>
        <p:nvPr/>
      </p:nvGrpSpPr>
      <p:grpSpPr>
        <a:xfrm>
          <a:off x="0" y="0"/>
          <a:ext cx="0" cy="0"/>
          <a:chOff x="0" y="0"/>
          <a:chExt cx="0" cy="0"/>
        </a:xfrm>
      </p:grpSpPr>
      <p:sp>
        <p:nvSpPr>
          <p:cNvPr id="161" name="Google Shape;161;p20"/>
          <p:cNvSpPr/>
          <p:nvPr/>
        </p:nvSpPr>
        <p:spPr>
          <a:xfrm>
            <a:off x="0" y="0"/>
            <a:ext cx="9144000" cy="5143500"/>
          </a:xfrm>
          <a:prstGeom prst="rect">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2" name="Google Shape;162;p20"/>
          <p:cNvPicPr preferRelativeResize="0"/>
          <p:nvPr/>
        </p:nvPicPr>
        <p:blipFill>
          <a:blip r:embed="rId2">
            <a:alphaModFix/>
          </a:blip>
          <a:stretch>
            <a:fillRect/>
          </a:stretch>
        </p:blipFill>
        <p:spPr>
          <a:xfrm>
            <a:off x="4229" y="0"/>
            <a:ext cx="9135542" cy="5143501"/>
          </a:xfrm>
          <a:prstGeom prst="rect">
            <a:avLst/>
          </a:prstGeom>
          <a:noFill/>
          <a:ln>
            <a:noFill/>
          </a:ln>
        </p:spPr>
      </p:pic>
      <p:sp>
        <p:nvSpPr>
          <p:cNvPr id="163" name="Google Shape;163;p20"/>
          <p:cNvSpPr txBox="1"/>
          <p:nvPr>
            <p:ph idx="1" type="subTitle"/>
          </p:nvPr>
        </p:nvSpPr>
        <p:spPr>
          <a:xfrm>
            <a:off x="182925" y="4874175"/>
            <a:ext cx="8764200" cy="1329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Clr>
                <a:schemeClr val="lt1"/>
              </a:buClr>
              <a:buSzPts val="800"/>
              <a:buNone/>
              <a:defRPr sz="800">
                <a:solidFill>
                  <a:schemeClr val="lt1"/>
                </a:solidFill>
              </a:defRPr>
            </a:lvl1pPr>
            <a:lvl2pPr lvl="1" rtl="0" algn="r">
              <a:lnSpc>
                <a:spcPct val="100000"/>
              </a:lnSpc>
              <a:spcBef>
                <a:spcPts val="1000"/>
              </a:spcBef>
              <a:spcAft>
                <a:spcPts val="0"/>
              </a:spcAft>
              <a:buClr>
                <a:schemeClr val="lt1"/>
              </a:buClr>
              <a:buSzPts val="800"/>
              <a:buNone/>
              <a:defRPr sz="800">
                <a:solidFill>
                  <a:schemeClr val="lt1"/>
                </a:solidFill>
              </a:defRPr>
            </a:lvl2pPr>
            <a:lvl3pPr lvl="2" rtl="0" algn="r">
              <a:lnSpc>
                <a:spcPct val="100000"/>
              </a:lnSpc>
              <a:spcBef>
                <a:spcPts val="1000"/>
              </a:spcBef>
              <a:spcAft>
                <a:spcPts val="0"/>
              </a:spcAft>
              <a:buClr>
                <a:schemeClr val="lt1"/>
              </a:buClr>
              <a:buSzPts val="800"/>
              <a:buNone/>
              <a:defRPr>
                <a:solidFill>
                  <a:schemeClr val="lt1"/>
                </a:solidFill>
              </a:defRPr>
            </a:lvl3pPr>
            <a:lvl4pPr lvl="3" rtl="0" algn="r">
              <a:lnSpc>
                <a:spcPct val="100000"/>
              </a:lnSpc>
              <a:spcBef>
                <a:spcPts val="1000"/>
              </a:spcBef>
              <a:spcAft>
                <a:spcPts val="0"/>
              </a:spcAft>
              <a:buClr>
                <a:schemeClr val="lt1"/>
              </a:buClr>
              <a:buSzPts val="800"/>
              <a:buNone/>
              <a:defRPr>
                <a:solidFill>
                  <a:schemeClr val="lt1"/>
                </a:solidFill>
              </a:defRPr>
            </a:lvl4pPr>
            <a:lvl5pPr lvl="4" rtl="0" algn="r">
              <a:lnSpc>
                <a:spcPct val="100000"/>
              </a:lnSpc>
              <a:spcBef>
                <a:spcPts val="1000"/>
              </a:spcBef>
              <a:spcAft>
                <a:spcPts val="0"/>
              </a:spcAft>
              <a:buClr>
                <a:schemeClr val="lt1"/>
              </a:buClr>
              <a:buSzPts val="800"/>
              <a:buNone/>
              <a:defRPr>
                <a:solidFill>
                  <a:schemeClr val="lt1"/>
                </a:solidFill>
              </a:defRPr>
            </a:lvl5pPr>
            <a:lvl6pPr lvl="5" rtl="0" algn="r">
              <a:lnSpc>
                <a:spcPct val="100000"/>
              </a:lnSpc>
              <a:spcBef>
                <a:spcPts val="1000"/>
              </a:spcBef>
              <a:spcAft>
                <a:spcPts val="0"/>
              </a:spcAft>
              <a:buClr>
                <a:schemeClr val="lt1"/>
              </a:buClr>
              <a:buSzPts val="800"/>
              <a:buNone/>
              <a:defRPr>
                <a:solidFill>
                  <a:schemeClr val="lt1"/>
                </a:solidFill>
              </a:defRPr>
            </a:lvl6pPr>
            <a:lvl7pPr lvl="6" rtl="0" algn="r">
              <a:lnSpc>
                <a:spcPct val="100000"/>
              </a:lnSpc>
              <a:spcBef>
                <a:spcPts val="1000"/>
              </a:spcBef>
              <a:spcAft>
                <a:spcPts val="0"/>
              </a:spcAft>
              <a:buClr>
                <a:schemeClr val="lt1"/>
              </a:buClr>
              <a:buSzPts val="800"/>
              <a:buNone/>
              <a:defRPr>
                <a:solidFill>
                  <a:schemeClr val="lt1"/>
                </a:solidFill>
              </a:defRPr>
            </a:lvl7pPr>
            <a:lvl8pPr lvl="7" rtl="0" algn="r">
              <a:lnSpc>
                <a:spcPct val="100000"/>
              </a:lnSpc>
              <a:spcBef>
                <a:spcPts val="1000"/>
              </a:spcBef>
              <a:spcAft>
                <a:spcPts val="0"/>
              </a:spcAft>
              <a:buClr>
                <a:schemeClr val="lt1"/>
              </a:buClr>
              <a:buSzPts val="800"/>
              <a:buNone/>
              <a:defRPr>
                <a:solidFill>
                  <a:schemeClr val="lt1"/>
                </a:solidFill>
              </a:defRPr>
            </a:lvl8pPr>
            <a:lvl9pPr lvl="8" rtl="0" algn="r">
              <a:lnSpc>
                <a:spcPct val="100000"/>
              </a:lnSpc>
              <a:spcBef>
                <a:spcPts val="1000"/>
              </a:spcBef>
              <a:spcAft>
                <a:spcPts val="1000"/>
              </a:spcAft>
              <a:buClr>
                <a:schemeClr val="lt1"/>
              </a:buClr>
              <a:buSzPts val="800"/>
              <a:buNone/>
              <a:defRPr>
                <a:solidFill>
                  <a:schemeClr val="lt1"/>
                </a:solidFill>
              </a:defRPr>
            </a:lvl9pPr>
          </a:lstStyle>
          <a:p/>
        </p:txBody>
      </p:sp>
      <p:pic>
        <p:nvPicPr>
          <p:cNvPr id="164" name="Google Shape;164;p20"/>
          <p:cNvPicPr preferRelativeResize="0"/>
          <p:nvPr/>
        </p:nvPicPr>
        <p:blipFill>
          <a:blip r:embed="rId3">
            <a:alphaModFix/>
          </a:blip>
          <a:stretch>
            <a:fillRect/>
          </a:stretch>
        </p:blipFill>
        <p:spPr>
          <a:xfrm>
            <a:off x="8517050" y="152400"/>
            <a:ext cx="435826" cy="49447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311700" y="2150850"/>
            <a:ext cx="8520600" cy="841800"/>
          </a:xfrm>
          <a:prstGeom prst="rect">
            <a:avLst/>
          </a:prstGeom>
        </p:spPr>
        <p:txBody>
          <a:bodyPr anchorCtr="0" anchor="ctr" bIns="91425" lIns="0" spcFirstLastPara="1" rIns="0"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 with Title">
  <p:cSld name="SECTION_TITLE_AND_DESCRIPTION_2_1_1">
    <p:spTree>
      <p:nvGrpSpPr>
        <p:cNvPr id="165" name="Shape 165"/>
        <p:cNvGrpSpPr/>
        <p:nvPr/>
      </p:nvGrpSpPr>
      <p:grpSpPr>
        <a:xfrm>
          <a:off x="0" y="0"/>
          <a:ext cx="0" cy="0"/>
          <a:chOff x="0" y="0"/>
          <a:chExt cx="0" cy="0"/>
        </a:xfrm>
      </p:grpSpPr>
      <p:sp>
        <p:nvSpPr>
          <p:cNvPr id="166" name="Google Shape;166;p21"/>
          <p:cNvSpPr/>
          <p:nvPr/>
        </p:nvSpPr>
        <p:spPr>
          <a:xfrm>
            <a:off x="0" y="0"/>
            <a:ext cx="9144000" cy="5143500"/>
          </a:xfrm>
          <a:prstGeom prst="rect">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7" name="Google Shape;167;p21"/>
          <p:cNvPicPr preferRelativeResize="0"/>
          <p:nvPr/>
        </p:nvPicPr>
        <p:blipFill>
          <a:blip r:embed="rId2">
            <a:alphaModFix/>
          </a:blip>
          <a:stretch>
            <a:fillRect/>
          </a:stretch>
        </p:blipFill>
        <p:spPr>
          <a:xfrm>
            <a:off x="4229" y="0"/>
            <a:ext cx="9135542" cy="5143501"/>
          </a:xfrm>
          <a:prstGeom prst="rect">
            <a:avLst/>
          </a:prstGeom>
          <a:noFill/>
          <a:ln>
            <a:noFill/>
          </a:ln>
        </p:spPr>
      </p:pic>
      <p:sp>
        <p:nvSpPr>
          <p:cNvPr id="168" name="Google Shape;168;p21"/>
          <p:cNvSpPr txBox="1"/>
          <p:nvPr>
            <p:ph idx="1" type="subTitle"/>
          </p:nvPr>
        </p:nvSpPr>
        <p:spPr>
          <a:xfrm>
            <a:off x="182925" y="4874175"/>
            <a:ext cx="8764200" cy="1329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Clr>
                <a:schemeClr val="lt1"/>
              </a:buClr>
              <a:buSzPts val="800"/>
              <a:buNone/>
              <a:defRPr sz="800">
                <a:solidFill>
                  <a:schemeClr val="lt1"/>
                </a:solidFill>
              </a:defRPr>
            </a:lvl1pPr>
            <a:lvl2pPr lvl="1" rtl="0" algn="r">
              <a:lnSpc>
                <a:spcPct val="100000"/>
              </a:lnSpc>
              <a:spcBef>
                <a:spcPts val="1000"/>
              </a:spcBef>
              <a:spcAft>
                <a:spcPts val="0"/>
              </a:spcAft>
              <a:buClr>
                <a:schemeClr val="lt1"/>
              </a:buClr>
              <a:buSzPts val="800"/>
              <a:buNone/>
              <a:defRPr sz="800">
                <a:solidFill>
                  <a:schemeClr val="lt1"/>
                </a:solidFill>
              </a:defRPr>
            </a:lvl2pPr>
            <a:lvl3pPr lvl="2" rtl="0" algn="r">
              <a:lnSpc>
                <a:spcPct val="100000"/>
              </a:lnSpc>
              <a:spcBef>
                <a:spcPts val="1000"/>
              </a:spcBef>
              <a:spcAft>
                <a:spcPts val="0"/>
              </a:spcAft>
              <a:buClr>
                <a:schemeClr val="lt1"/>
              </a:buClr>
              <a:buSzPts val="800"/>
              <a:buNone/>
              <a:defRPr>
                <a:solidFill>
                  <a:schemeClr val="lt1"/>
                </a:solidFill>
              </a:defRPr>
            </a:lvl3pPr>
            <a:lvl4pPr lvl="3" rtl="0" algn="r">
              <a:lnSpc>
                <a:spcPct val="100000"/>
              </a:lnSpc>
              <a:spcBef>
                <a:spcPts val="1000"/>
              </a:spcBef>
              <a:spcAft>
                <a:spcPts val="0"/>
              </a:spcAft>
              <a:buClr>
                <a:schemeClr val="lt1"/>
              </a:buClr>
              <a:buSzPts val="800"/>
              <a:buNone/>
              <a:defRPr>
                <a:solidFill>
                  <a:schemeClr val="lt1"/>
                </a:solidFill>
              </a:defRPr>
            </a:lvl4pPr>
            <a:lvl5pPr lvl="4" rtl="0" algn="r">
              <a:lnSpc>
                <a:spcPct val="100000"/>
              </a:lnSpc>
              <a:spcBef>
                <a:spcPts val="1000"/>
              </a:spcBef>
              <a:spcAft>
                <a:spcPts val="0"/>
              </a:spcAft>
              <a:buClr>
                <a:schemeClr val="lt1"/>
              </a:buClr>
              <a:buSzPts val="800"/>
              <a:buNone/>
              <a:defRPr>
                <a:solidFill>
                  <a:schemeClr val="lt1"/>
                </a:solidFill>
              </a:defRPr>
            </a:lvl5pPr>
            <a:lvl6pPr lvl="5" rtl="0" algn="r">
              <a:lnSpc>
                <a:spcPct val="100000"/>
              </a:lnSpc>
              <a:spcBef>
                <a:spcPts val="1000"/>
              </a:spcBef>
              <a:spcAft>
                <a:spcPts val="0"/>
              </a:spcAft>
              <a:buClr>
                <a:schemeClr val="lt1"/>
              </a:buClr>
              <a:buSzPts val="800"/>
              <a:buNone/>
              <a:defRPr>
                <a:solidFill>
                  <a:schemeClr val="lt1"/>
                </a:solidFill>
              </a:defRPr>
            </a:lvl6pPr>
            <a:lvl7pPr lvl="6" rtl="0" algn="r">
              <a:lnSpc>
                <a:spcPct val="100000"/>
              </a:lnSpc>
              <a:spcBef>
                <a:spcPts val="1000"/>
              </a:spcBef>
              <a:spcAft>
                <a:spcPts val="0"/>
              </a:spcAft>
              <a:buClr>
                <a:schemeClr val="lt1"/>
              </a:buClr>
              <a:buSzPts val="800"/>
              <a:buNone/>
              <a:defRPr>
                <a:solidFill>
                  <a:schemeClr val="lt1"/>
                </a:solidFill>
              </a:defRPr>
            </a:lvl7pPr>
            <a:lvl8pPr lvl="7" rtl="0" algn="r">
              <a:lnSpc>
                <a:spcPct val="100000"/>
              </a:lnSpc>
              <a:spcBef>
                <a:spcPts val="1000"/>
              </a:spcBef>
              <a:spcAft>
                <a:spcPts val="0"/>
              </a:spcAft>
              <a:buClr>
                <a:schemeClr val="lt1"/>
              </a:buClr>
              <a:buSzPts val="800"/>
              <a:buNone/>
              <a:defRPr>
                <a:solidFill>
                  <a:schemeClr val="lt1"/>
                </a:solidFill>
              </a:defRPr>
            </a:lvl8pPr>
            <a:lvl9pPr lvl="8" rtl="0" algn="r">
              <a:lnSpc>
                <a:spcPct val="100000"/>
              </a:lnSpc>
              <a:spcBef>
                <a:spcPts val="1000"/>
              </a:spcBef>
              <a:spcAft>
                <a:spcPts val="1000"/>
              </a:spcAft>
              <a:buClr>
                <a:schemeClr val="lt1"/>
              </a:buClr>
              <a:buSzPts val="800"/>
              <a:buNone/>
              <a:defRPr>
                <a:solidFill>
                  <a:schemeClr val="lt1"/>
                </a:solidFill>
              </a:defRPr>
            </a:lvl9pPr>
          </a:lstStyle>
          <a:p/>
        </p:txBody>
      </p:sp>
      <p:sp>
        <p:nvSpPr>
          <p:cNvPr id="169" name="Google Shape;169;p21"/>
          <p:cNvSpPr txBox="1"/>
          <p:nvPr>
            <p:ph type="title"/>
          </p:nvPr>
        </p:nvSpPr>
        <p:spPr>
          <a:xfrm>
            <a:off x="365760" y="457200"/>
            <a:ext cx="8454900" cy="572700"/>
          </a:xfrm>
          <a:prstGeom prst="rect">
            <a:avLst/>
          </a:prstGeom>
        </p:spPr>
        <p:txBody>
          <a:bodyPr anchorCtr="0" anchor="b" bIns="91425" lIns="0" spcFirstLastPara="1" rIns="0" wrap="square" tIns="91425">
            <a:noAutofit/>
          </a:bodyPr>
          <a:lstStyle>
            <a:lvl1pPr lvl="0" rtl="0">
              <a:spcBef>
                <a:spcPts val="0"/>
              </a:spcBef>
              <a:spcAft>
                <a:spcPts val="0"/>
              </a:spcAft>
              <a:buClr>
                <a:srgbClr val="FFFFFF"/>
              </a:buClr>
              <a:buSzPts val="2900"/>
              <a:buNone/>
              <a:defRPr>
                <a:solidFill>
                  <a:srgbClr val="FFFFFF"/>
                </a:solidFill>
              </a:defRPr>
            </a:lvl1pPr>
            <a:lvl2pPr lvl="1" rtl="0">
              <a:spcBef>
                <a:spcPts val="0"/>
              </a:spcBef>
              <a:spcAft>
                <a:spcPts val="0"/>
              </a:spcAft>
              <a:buClr>
                <a:srgbClr val="FFFFFF"/>
              </a:buClr>
              <a:buSzPts val="2900"/>
              <a:buNone/>
              <a:defRPr>
                <a:solidFill>
                  <a:srgbClr val="FFFFFF"/>
                </a:solidFill>
              </a:defRPr>
            </a:lvl2pPr>
            <a:lvl3pPr lvl="2" rtl="0">
              <a:spcBef>
                <a:spcPts val="0"/>
              </a:spcBef>
              <a:spcAft>
                <a:spcPts val="0"/>
              </a:spcAft>
              <a:buClr>
                <a:srgbClr val="FFFFFF"/>
              </a:buClr>
              <a:buSzPts val="2900"/>
              <a:buNone/>
              <a:defRPr>
                <a:solidFill>
                  <a:srgbClr val="FFFFFF"/>
                </a:solidFill>
              </a:defRPr>
            </a:lvl3pPr>
            <a:lvl4pPr lvl="3" rtl="0">
              <a:spcBef>
                <a:spcPts val="0"/>
              </a:spcBef>
              <a:spcAft>
                <a:spcPts val="0"/>
              </a:spcAft>
              <a:buClr>
                <a:srgbClr val="FFFFFF"/>
              </a:buClr>
              <a:buSzPts val="2900"/>
              <a:buNone/>
              <a:defRPr>
                <a:solidFill>
                  <a:srgbClr val="FFFFFF"/>
                </a:solidFill>
              </a:defRPr>
            </a:lvl4pPr>
            <a:lvl5pPr lvl="4" rtl="0">
              <a:spcBef>
                <a:spcPts val="0"/>
              </a:spcBef>
              <a:spcAft>
                <a:spcPts val="0"/>
              </a:spcAft>
              <a:buClr>
                <a:srgbClr val="FFFFFF"/>
              </a:buClr>
              <a:buSzPts val="2900"/>
              <a:buNone/>
              <a:defRPr>
                <a:solidFill>
                  <a:srgbClr val="FFFFFF"/>
                </a:solidFill>
              </a:defRPr>
            </a:lvl5pPr>
            <a:lvl6pPr lvl="5" rtl="0">
              <a:spcBef>
                <a:spcPts val="0"/>
              </a:spcBef>
              <a:spcAft>
                <a:spcPts val="0"/>
              </a:spcAft>
              <a:buClr>
                <a:srgbClr val="FFFFFF"/>
              </a:buClr>
              <a:buSzPts val="2900"/>
              <a:buNone/>
              <a:defRPr>
                <a:solidFill>
                  <a:srgbClr val="FFFFFF"/>
                </a:solidFill>
              </a:defRPr>
            </a:lvl6pPr>
            <a:lvl7pPr lvl="6" rtl="0">
              <a:spcBef>
                <a:spcPts val="0"/>
              </a:spcBef>
              <a:spcAft>
                <a:spcPts val="0"/>
              </a:spcAft>
              <a:buClr>
                <a:srgbClr val="FFFFFF"/>
              </a:buClr>
              <a:buSzPts val="2900"/>
              <a:buNone/>
              <a:defRPr>
                <a:solidFill>
                  <a:srgbClr val="FFFFFF"/>
                </a:solidFill>
              </a:defRPr>
            </a:lvl7pPr>
            <a:lvl8pPr lvl="7" rtl="0">
              <a:spcBef>
                <a:spcPts val="0"/>
              </a:spcBef>
              <a:spcAft>
                <a:spcPts val="0"/>
              </a:spcAft>
              <a:buClr>
                <a:srgbClr val="FFFFFF"/>
              </a:buClr>
              <a:buSzPts val="2900"/>
              <a:buNone/>
              <a:defRPr>
                <a:solidFill>
                  <a:srgbClr val="FFFFFF"/>
                </a:solidFill>
              </a:defRPr>
            </a:lvl8pPr>
            <a:lvl9pPr lvl="8" rtl="0">
              <a:spcBef>
                <a:spcPts val="0"/>
              </a:spcBef>
              <a:spcAft>
                <a:spcPts val="0"/>
              </a:spcAft>
              <a:buClr>
                <a:srgbClr val="FFFFFF"/>
              </a:buClr>
              <a:buSzPts val="2900"/>
              <a:buNone/>
              <a:defRPr>
                <a:solidFill>
                  <a:srgbClr val="FFFFFF"/>
                </a:solidFill>
              </a:defRPr>
            </a:lvl9pPr>
          </a:lstStyle>
          <a:p/>
        </p:txBody>
      </p:sp>
      <p:sp>
        <p:nvSpPr>
          <p:cNvPr id="170" name="Google Shape;170;p21"/>
          <p:cNvSpPr/>
          <p:nvPr/>
        </p:nvSpPr>
        <p:spPr>
          <a:xfrm>
            <a:off x="392707" y="1076740"/>
            <a:ext cx="320100" cy="27300"/>
          </a:xfrm>
          <a:prstGeom prst="roundRect">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171" name="Google Shape;171;p21"/>
          <p:cNvSpPr txBox="1"/>
          <p:nvPr>
            <p:ph idx="2" type="subTitle"/>
          </p:nvPr>
        </p:nvSpPr>
        <p:spPr>
          <a:xfrm>
            <a:off x="365750" y="320157"/>
            <a:ext cx="7817400" cy="166200"/>
          </a:xfrm>
          <a:prstGeom prst="rect">
            <a:avLst/>
          </a:prstGeom>
        </p:spPr>
        <p:txBody>
          <a:bodyPr anchorCtr="0" anchor="t" bIns="0" lIns="0" spcFirstLastPara="1" rIns="0" wrap="square" tIns="0">
            <a:noAutofit/>
          </a:bodyPr>
          <a:lstStyle>
            <a:lvl1pPr lvl="0" rtl="0">
              <a:spcBef>
                <a:spcPts val="0"/>
              </a:spcBef>
              <a:spcAft>
                <a:spcPts val="0"/>
              </a:spcAft>
              <a:buClr>
                <a:srgbClr val="FFFFFF"/>
              </a:buClr>
              <a:buSzPts val="1100"/>
              <a:buNone/>
              <a:defRPr sz="1100">
                <a:solidFill>
                  <a:srgbClr val="FFFFFF"/>
                </a:solidFill>
              </a:defRPr>
            </a:lvl1pPr>
            <a:lvl2pPr lvl="1" rtl="0">
              <a:spcBef>
                <a:spcPts val="1000"/>
              </a:spcBef>
              <a:spcAft>
                <a:spcPts val="0"/>
              </a:spcAft>
              <a:buClr>
                <a:srgbClr val="FFFFFF"/>
              </a:buClr>
              <a:buSzPts val="1100"/>
              <a:buNone/>
              <a:defRPr sz="1100">
                <a:solidFill>
                  <a:srgbClr val="FFFFFF"/>
                </a:solidFill>
              </a:defRPr>
            </a:lvl2pPr>
            <a:lvl3pPr lvl="2" rtl="0">
              <a:spcBef>
                <a:spcPts val="1000"/>
              </a:spcBef>
              <a:spcAft>
                <a:spcPts val="0"/>
              </a:spcAft>
              <a:buClr>
                <a:srgbClr val="FFFFFF"/>
              </a:buClr>
              <a:buSzPts val="1100"/>
              <a:buNone/>
              <a:defRPr sz="1100">
                <a:solidFill>
                  <a:srgbClr val="FFFFFF"/>
                </a:solidFill>
              </a:defRPr>
            </a:lvl3pPr>
            <a:lvl4pPr lvl="3" rtl="0">
              <a:spcBef>
                <a:spcPts val="1000"/>
              </a:spcBef>
              <a:spcAft>
                <a:spcPts val="0"/>
              </a:spcAft>
              <a:buClr>
                <a:srgbClr val="FFFFFF"/>
              </a:buClr>
              <a:buSzPts val="1100"/>
              <a:buNone/>
              <a:defRPr sz="1100">
                <a:solidFill>
                  <a:srgbClr val="FFFFFF"/>
                </a:solidFill>
              </a:defRPr>
            </a:lvl4pPr>
            <a:lvl5pPr lvl="4" rtl="0">
              <a:spcBef>
                <a:spcPts val="1000"/>
              </a:spcBef>
              <a:spcAft>
                <a:spcPts val="0"/>
              </a:spcAft>
              <a:buClr>
                <a:srgbClr val="FFFFFF"/>
              </a:buClr>
              <a:buSzPts val="1100"/>
              <a:buNone/>
              <a:defRPr sz="1100">
                <a:solidFill>
                  <a:srgbClr val="FFFFFF"/>
                </a:solidFill>
              </a:defRPr>
            </a:lvl5pPr>
            <a:lvl6pPr lvl="5" rtl="0">
              <a:spcBef>
                <a:spcPts val="1000"/>
              </a:spcBef>
              <a:spcAft>
                <a:spcPts val="0"/>
              </a:spcAft>
              <a:buClr>
                <a:srgbClr val="FFFFFF"/>
              </a:buClr>
              <a:buSzPts val="1100"/>
              <a:buNone/>
              <a:defRPr sz="1100">
                <a:solidFill>
                  <a:srgbClr val="FFFFFF"/>
                </a:solidFill>
              </a:defRPr>
            </a:lvl6pPr>
            <a:lvl7pPr lvl="6" rtl="0">
              <a:spcBef>
                <a:spcPts val="1000"/>
              </a:spcBef>
              <a:spcAft>
                <a:spcPts val="0"/>
              </a:spcAft>
              <a:buClr>
                <a:srgbClr val="FFFFFF"/>
              </a:buClr>
              <a:buSzPts val="1100"/>
              <a:buNone/>
              <a:defRPr sz="1100">
                <a:solidFill>
                  <a:srgbClr val="FFFFFF"/>
                </a:solidFill>
              </a:defRPr>
            </a:lvl7pPr>
            <a:lvl8pPr lvl="7" rtl="0">
              <a:spcBef>
                <a:spcPts val="1000"/>
              </a:spcBef>
              <a:spcAft>
                <a:spcPts val="0"/>
              </a:spcAft>
              <a:buClr>
                <a:srgbClr val="FFFFFF"/>
              </a:buClr>
              <a:buSzPts val="1100"/>
              <a:buNone/>
              <a:defRPr sz="1100">
                <a:solidFill>
                  <a:srgbClr val="FFFFFF"/>
                </a:solidFill>
              </a:defRPr>
            </a:lvl8pPr>
            <a:lvl9pPr lvl="8" rtl="0">
              <a:spcBef>
                <a:spcPts val="1000"/>
              </a:spcBef>
              <a:spcAft>
                <a:spcPts val="1000"/>
              </a:spcAft>
              <a:buClr>
                <a:srgbClr val="FFFFFF"/>
              </a:buClr>
              <a:buSzPts val="1100"/>
              <a:buNone/>
              <a:defRPr sz="1100">
                <a:solidFill>
                  <a:srgbClr val="FFFFFF"/>
                </a:solidFill>
              </a:defRPr>
            </a:lvl9pPr>
          </a:lstStyle>
          <a:p/>
        </p:txBody>
      </p:sp>
      <p:pic>
        <p:nvPicPr>
          <p:cNvPr id="172" name="Google Shape;172;p21"/>
          <p:cNvPicPr preferRelativeResize="0"/>
          <p:nvPr/>
        </p:nvPicPr>
        <p:blipFill>
          <a:blip r:embed="rId3">
            <a:alphaModFix/>
          </a:blip>
          <a:stretch>
            <a:fillRect/>
          </a:stretch>
        </p:blipFill>
        <p:spPr>
          <a:xfrm>
            <a:off x="8517050" y="152400"/>
            <a:ext cx="435826" cy="49447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Dark">
  <p:cSld name="SECTION_TITLE_AND_DESCRIPTION_2_1_1_1">
    <p:spTree>
      <p:nvGrpSpPr>
        <p:cNvPr id="173" name="Shape 173"/>
        <p:cNvGrpSpPr/>
        <p:nvPr/>
      </p:nvGrpSpPr>
      <p:grpSpPr>
        <a:xfrm>
          <a:off x="0" y="0"/>
          <a:ext cx="0" cy="0"/>
          <a:chOff x="0" y="0"/>
          <a:chExt cx="0" cy="0"/>
        </a:xfrm>
      </p:grpSpPr>
      <p:sp>
        <p:nvSpPr>
          <p:cNvPr id="174" name="Google Shape;174;p22"/>
          <p:cNvSpPr/>
          <p:nvPr/>
        </p:nvSpPr>
        <p:spPr>
          <a:xfrm>
            <a:off x="0" y="0"/>
            <a:ext cx="9144000" cy="5143500"/>
          </a:xfrm>
          <a:prstGeom prst="rect">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5" name="Google Shape;175;p22"/>
          <p:cNvPicPr preferRelativeResize="0"/>
          <p:nvPr/>
        </p:nvPicPr>
        <p:blipFill rotWithShape="1">
          <a:blip r:embed="rId2">
            <a:alphaModFix/>
          </a:blip>
          <a:srcRect b="44477" l="10584" r="40637" t="20567"/>
          <a:stretch/>
        </p:blipFill>
        <p:spPr>
          <a:xfrm>
            <a:off x="0" y="0"/>
            <a:ext cx="9144000" cy="5143498"/>
          </a:xfrm>
          <a:prstGeom prst="rect">
            <a:avLst/>
          </a:prstGeom>
          <a:noFill/>
          <a:ln>
            <a:noFill/>
          </a:ln>
        </p:spPr>
      </p:pic>
      <p:sp>
        <p:nvSpPr>
          <p:cNvPr id="176" name="Google Shape;176;p22"/>
          <p:cNvSpPr txBox="1"/>
          <p:nvPr>
            <p:ph idx="1" type="subTitle"/>
          </p:nvPr>
        </p:nvSpPr>
        <p:spPr>
          <a:xfrm>
            <a:off x="182925" y="4874175"/>
            <a:ext cx="8764200" cy="1329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Clr>
                <a:schemeClr val="lt1"/>
              </a:buClr>
              <a:buSzPts val="800"/>
              <a:buNone/>
              <a:defRPr sz="800">
                <a:solidFill>
                  <a:schemeClr val="lt1"/>
                </a:solidFill>
              </a:defRPr>
            </a:lvl1pPr>
            <a:lvl2pPr lvl="1" rtl="0" algn="r">
              <a:lnSpc>
                <a:spcPct val="100000"/>
              </a:lnSpc>
              <a:spcBef>
                <a:spcPts val="1000"/>
              </a:spcBef>
              <a:spcAft>
                <a:spcPts val="0"/>
              </a:spcAft>
              <a:buClr>
                <a:schemeClr val="lt1"/>
              </a:buClr>
              <a:buSzPts val="800"/>
              <a:buNone/>
              <a:defRPr sz="800">
                <a:solidFill>
                  <a:schemeClr val="lt1"/>
                </a:solidFill>
              </a:defRPr>
            </a:lvl2pPr>
            <a:lvl3pPr lvl="2" rtl="0" algn="r">
              <a:lnSpc>
                <a:spcPct val="100000"/>
              </a:lnSpc>
              <a:spcBef>
                <a:spcPts val="1000"/>
              </a:spcBef>
              <a:spcAft>
                <a:spcPts val="0"/>
              </a:spcAft>
              <a:buClr>
                <a:schemeClr val="lt1"/>
              </a:buClr>
              <a:buSzPts val="800"/>
              <a:buNone/>
              <a:defRPr>
                <a:solidFill>
                  <a:schemeClr val="lt1"/>
                </a:solidFill>
              </a:defRPr>
            </a:lvl3pPr>
            <a:lvl4pPr lvl="3" rtl="0" algn="r">
              <a:lnSpc>
                <a:spcPct val="100000"/>
              </a:lnSpc>
              <a:spcBef>
                <a:spcPts val="1000"/>
              </a:spcBef>
              <a:spcAft>
                <a:spcPts val="0"/>
              </a:spcAft>
              <a:buClr>
                <a:schemeClr val="lt1"/>
              </a:buClr>
              <a:buSzPts val="800"/>
              <a:buNone/>
              <a:defRPr>
                <a:solidFill>
                  <a:schemeClr val="lt1"/>
                </a:solidFill>
              </a:defRPr>
            </a:lvl4pPr>
            <a:lvl5pPr lvl="4" rtl="0" algn="r">
              <a:lnSpc>
                <a:spcPct val="100000"/>
              </a:lnSpc>
              <a:spcBef>
                <a:spcPts val="1000"/>
              </a:spcBef>
              <a:spcAft>
                <a:spcPts val="0"/>
              </a:spcAft>
              <a:buClr>
                <a:schemeClr val="lt1"/>
              </a:buClr>
              <a:buSzPts val="800"/>
              <a:buNone/>
              <a:defRPr>
                <a:solidFill>
                  <a:schemeClr val="lt1"/>
                </a:solidFill>
              </a:defRPr>
            </a:lvl5pPr>
            <a:lvl6pPr lvl="5" rtl="0" algn="r">
              <a:lnSpc>
                <a:spcPct val="100000"/>
              </a:lnSpc>
              <a:spcBef>
                <a:spcPts val="1000"/>
              </a:spcBef>
              <a:spcAft>
                <a:spcPts val="0"/>
              </a:spcAft>
              <a:buClr>
                <a:schemeClr val="lt1"/>
              </a:buClr>
              <a:buSzPts val="800"/>
              <a:buNone/>
              <a:defRPr>
                <a:solidFill>
                  <a:schemeClr val="lt1"/>
                </a:solidFill>
              </a:defRPr>
            </a:lvl6pPr>
            <a:lvl7pPr lvl="6" rtl="0" algn="r">
              <a:lnSpc>
                <a:spcPct val="100000"/>
              </a:lnSpc>
              <a:spcBef>
                <a:spcPts val="1000"/>
              </a:spcBef>
              <a:spcAft>
                <a:spcPts val="0"/>
              </a:spcAft>
              <a:buClr>
                <a:schemeClr val="lt1"/>
              </a:buClr>
              <a:buSzPts val="800"/>
              <a:buNone/>
              <a:defRPr>
                <a:solidFill>
                  <a:schemeClr val="lt1"/>
                </a:solidFill>
              </a:defRPr>
            </a:lvl7pPr>
            <a:lvl8pPr lvl="7" rtl="0" algn="r">
              <a:lnSpc>
                <a:spcPct val="100000"/>
              </a:lnSpc>
              <a:spcBef>
                <a:spcPts val="1000"/>
              </a:spcBef>
              <a:spcAft>
                <a:spcPts val="0"/>
              </a:spcAft>
              <a:buClr>
                <a:schemeClr val="lt1"/>
              </a:buClr>
              <a:buSzPts val="800"/>
              <a:buNone/>
              <a:defRPr>
                <a:solidFill>
                  <a:schemeClr val="lt1"/>
                </a:solidFill>
              </a:defRPr>
            </a:lvl8pPr>
            <a:lvl9pPr lvl="8" rtl="0" algn="r">
              <a:lnSpc>
                <a:spcPct val="100000"/>
              </a:lnSpc>
              <a:spcBef>
                <a:spcPts val="1000"/>
              </a:spcBef>
              <a:spcAft>
                <a:spcPts val="1000"/>
              </a:spcAft>
              <a:buClr>
                <a:schemeClr val="lt1"/>
              </a:buClr>
              <a:buSzPts val="800"/>
              <a:buNone/>
              <a:defRPr>
                <a:solidFill>
                  <a:schemeClr val="lt1"/>
                </a:solidFill>
              </a:defRPr>
            </a:lvl9pPr>
          </a:lstStyle>
          <a:p/>
        </p:txBody>
      </p:sp>
      <p:sp>
        <p:nvSpPr>
          <p:cNvPr id="177" name="Google Shape;177;p22"/>
          <p:cNvSpPr txBox="1"/>
          <p:nvPr>
            <p:ph type="title"/>
          </p:nvPr>
        </p:nvSpPr>
        <p:spPr>
          <a:xfrm>
            <a:off x="365760" y="457200"/>
            <a:ext cx="8454900" cy="572700"/>
          </a:xfrm>
          <a:prstGeom prst="rect">
            <a:avLst/>
          </a:prstGeom>
        </p:spPr>
        <p:txBody>
          <a:bodyPr anchorCtr="0" anchor="b" bIns="91425" lIns="0" spcFirstLastPara="1" rIns="0" wrap="square" tIns="91425">
            <a:noAutofit/>
          </a:bodyPr>
          <a:lstStyle>
            <a:lvl1pPr lvl="0" rtl="0">
              <a:spcBef>
                <a:spcPts val="0"/>
              </a:spcBef>
              <a:spcAft>
                <a:spcPts val="0"/>
              </a:spcAft>
              <a:buClr>
                <a:srgbClr val="FFFFFF"/>
              </a:buClr>
              <a:buSzPts val="2900"/>
              <a:buNone/>
              <a:defRPr>
                <a:solidFill>
                  <a:srgbClr val="FFFFFF"/>
                </a:solidFill>
              </a:defRPr>
            </a:lvl1pPr>
            <a:lvl2pPr lvl="1" rtl="0">
              <a:spcBef>
                <a:spcPts val="0"/>
              </a:spcBef>
              <a:spcAft>
                <a:spcPts val="0"/>
              </a:spcAft>
              <a:buClr>
                <a:srgbClr val="FFFFFF"/>
              </a:buClr>
              <a:buSzPts val="2900"/>
              <a:buNone/>
              <a:defRPr>
                <a:solidFill>
                  <a:srgbClr val="FFFFFF"/>
                </a:solidFill>
              </a:defRPr>
            </a:lvl2pPr>
            <a:lvl3pPr lvl="2" rtl="0">
              <a:spcBef>
                <a:spcPts val="0"/>
              </a:spcBef>
              <a:spcAft>
                <a:spcPts val="0"/>
              </a:spcAft>
              <a:buClr>
                <a:srgbClr val="FFFFFF"/>
              </a:buClr>
              <a:buSzPts val="2900"/>
              <a:buNone/>
              <a:defRPr>
                <a:solidFill>
                  <a:srgbClr val="FFFFFF"/>
                </a:solidFill>
              </a:defRPr>
            </a:lvl3pPr>
            <a:lvl4pPr lvl="3" rtl="0">
              <a:spcBef>
                <a:spcPts val="0"/>
              </a:spcBef>
              <a:spcAft>
                <a:spcPts val="0"/>
              </a:spcAft>
              <a:buClr>
                <a:srgbClr val="FFFFFF"/>
              </a:buClr>
              <a:buSzPts val="2900"/>
              <a:buNone/>
              <a:defRPr>
                <a:solidFill>
                  <a:srgbClr val="FFFFFF"/>
                </a:solidFill>
              </a:defRPr>
            </a:lvl4pPr>
            <a:lvl5pPr lvl="4" rtl="0">
              <a:spcBef>
                <a:spcPts val="0"/>
              </a:spcBef>
              <a:spcAft>
                <a:spcPts val="0"/>
              </a:spcAft>
              <a:buClr>
                <a:srgbClr val="FFFFFF"/>
              </a:buClr>
              <a:buSzPts val="2900"/>
              <a:buNone/>
              <a:defRPr>
                <a:solidFill>
                  <a:srgbClr val="FFFFFF"/>
                </a:solidFill>
              </a:defRPr>
            </a:lvl5pPr>
            <a:lvl6pPr lvl="5" rtl="0">
              <a:spcBef>
                <a:spcPts val="0"/>
              </a:spcBef>
              <a:spcAft>
                <a:spcPts val="0"/>
              </a:spcAft>
              <a:buClr>
                <a:srgbClr val="FFFFFF"/>
              </a:buClr>
              <a:buSzPts val="2900"/>
              <a:buNone/>
              <a:defRPr>
                <a:solidFill>
                  <a:srgbClr val="FFFFFF"/>
                </a:solidFill>
              </a:defRPr>
            </a:lvl6pPr>
            <a:lvl7pPr lvl="6" rtl="0">
              <a:spcBef>
                <a:spcPts val="0"/>
              </a:spcBef>
              <a:spcAft>
                <a:spcPts val="0"/>
              </a:spcAft>
              <a:buClr>
                <a:srgbClr val="FFFFFF"/>
              </a:buClr>
              <a:buSzPts val="2900"/>
              <a:buNone/>
              <a:defRPr>
                <a:solidFill>
                  <a:srgbClr val="FFFFFF"/>
                </a:solidFill>
              </a:defRPr>
            </a:lvl7pPr>
            <a:lvl8pPr lvl="7" rtl="0">
              <a:spcBef>
                <a:spcPts val="0"/>
              </a:spcBef>
              <a:spcAft>
                <a:spcPts val="0"/>
              </a:spcAft>
              <a:buClr>
                <a:srgbClr val="FFFFFF"/>
              </a:buClr>
              <a:buSzPts val="2900"/>
              <a:buNone/>
              <a:defRPr>
                <a:solidFill>
                  <a:srgbClr val="FFFFFF"/>
                </a:solidFill>
              </a:defRPr>
            </a:lvl8pPr>
            <a:lvl9pPr lvl="8" rtl="0">
              <a:spcBef>
                <a:spcPts val="0"/>
              </a:spcBef>
              <a:spcAft>
                <a:spcPts val="0"/>
              </a:spcAft>
              <a:buClr>
                <a:srgbClr val="FFFFFF"/>
              </a:buClr>
              <a:buSzPts val="2900"/>
              <a:buNone/>
              <a:defRPr>
                <a:solidFill>
                  <a:srgbClr val="FFFFFF"/>
                </a:solidFill>
              </a:defRPr>
            </a:lvl9pPr>
          </a:lstStyle>
          <a:p/>
        </p:txBody>
      </p:sp>
      <p:sp>
        <p:nvSpPr>
          <p:cNvPr id="178" name="Google Shape;178;p22"/>
          <p:cNvSpPr/>
          <p:nvPr/>
        </p:nvSpPr>
        <p:spPr>
          <a:xfrm>
            <a:off x="392707" y="1076740"/>
            <a:ext cx="320100" cy="27300"/>
          </a:xfrm>
          <a:prstGeom prst="roundRect">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179" name="Google Shape;179;p22"/>
          <p:cNvSpPr txBox="1"/>
          <p:nvPr>
            <p:ph idx="2" type="subTitle"/>
          </p:nvPr>
        </p:nvSpPr>
        <p:spPr>
          <a:xfrm>
            <a:off x="365750" y="320157"/>
            <a:ext cx="7817400" cy="166200"/>
          </a:xfrm>
          <a:prstGeom prst="rect">
            <a:avLst/>
          </a:prstGeom>
        </p:spPr>
        <p:txBody>
          <a:bodyPr anchorCtr="0" anchor="t" bIns="0" lIns="0" spcFirstLastPara="1" rIns="0" wrap="square" tIns="0">
            <a:noAutofit/>
          </a:bodyPr>
          <a:lstStyle>
            <a:lvl1pPr lvl="0" rtl="0">
              <a:spcBef>
                <a:spcPts val="0"/>
              </a:spcBef>
              <a:spcAft>
                <a:spcPts val="0"/>
              </a:spcAft>
              <a:buClr>
                <a:srgbClr val="FFFFFF"/>
              </a:buClr>
              <a:buSzPts val="1100"/>
              <a:buNone/>
              <a:defRPr sz="1100">
                <a:solidFill>
                  <a:srgbClr val="FFFFFF"/>
                </a:solidFill>
              </a:defRPr>
            </a:lvl1pPr>
            <a:lvl2pPr lvl="1" rtl="0">
              <a:spcBef>
                <a:spcPts val="1000"/>
              </a:spcBef>
              <a:spcAft>
                <a:spcPts val="0"/>
              </a:spcAft>
              <a:buClr>
                <a:srgbClr val="FFFFFF"/>
              </a:buClr>
              <a:buSzPts val="1100"/>
              <a:buNone/>
              <a:defRPr sz="1100">
                <a:solidFill>
                  <a:srgbClr val="FFFFFF"/>
                </a:solidFill>
              </a:defRPr>
            </a:lvl2pPr>
            <a:lvl3pPr lvl="2" rtl="0">
              <a:spcBef>
                <a:spcPts val="1000"/>
              </a:spcBef>
              <a:spcAft>
                <a:spcPts val="0"/>
              </a:spcAft>
              <a:buClr>
                <a:srgbClr val="FFFFFF"/>
              </a:buClr>
              <a:buSzPts val="1100"/>
              <a:buNone/>
              <a:defRPr sz="1100">
                <a:solidFill>
                  <a:srgbClr val="FFFFFF"/>
                </a:solidFill>
              </a:defRPr>
            </a:lvl3pPr>
            <a:lvl4pPr lvl="3" rtl="0">
              <a:spcBef>
                <a:spcPts val="1000"/>
              </a:spcBef>
              <a:spcAft>
                <a:spcPts val="0"/>
              </a:spcAft>
              <a:buClr>
                <a:srgbClr val="FFFFFF"/>
              </a:buClr>
              <a:buSzPts val="1100"/>
              <a:buNone/>
              <a:defRPr sz="1100">
                <a:solidFill>
                  <a:srgbClr val="FFFFFF"/>
                </a:solidFill>
              </a:defRPr>
            </a:lvl4pPr>
            <a:lvl5pPr lvl="4" rtl="0">
              <a:spcBef>
                <a:spcPts val="1000"/>
              </a:spcBef>
              <a:spcAft>
                <a:spcPts val="0"/>
              </a:spcAft>
              <a:buClr>
                <a:srgbClr val="FFFFFF"/>
              </a:buClr>
              <a:buSzPts val="1100"/>
              <a:buNone/>
              <a:defRPr sz="1100">
                <a:solidFill>
                  <a:srgbClr val="FFFFFF"/>
                </a:solidFill>
              </a:defRPr>
            </a:lvl5pPr>
            <a:lvl6pPr lvl="5" rtl="0">
              <a:spcBef>
                <a:spcPts val="1000"/>
              </a:spcBef>
              <a:spcAft>
                <a:spcPts val="0"/>
              </a:spcAft>
              <a:buClr>
                <a:srgbClr val="FFFFFF"/>
              </a:buClr>
              <a:buSzPts val="1100"/>
              <a:buNone/>
              <a:defRPr sz="1100">
                <a:solidFill>
                  <a:srgbClr val="FFFFFF"/>
                </a:solidFill>
              </a:defRPr>
            </a:lvl6pPr>
            <a:lvl7pPr lvl="6" rtl="0">
              <a:spcBef>
                <a:spcPts val="1000"/>
              </a:spcBef>
              <a:spcAft>
                <a:spcPts val="0"/>
              </a:spcAft>
              <a:buClr>
                <a:srgbClr val="FFFFFF"/>
              </a:buClr>
              <a:buSzPts val="1100"/>
              <a:buNone/>
              <a:defRPr sz="1100">
                <a:solidFill>
                  <a:srgbClr val="FFFFFF"/>
                </a:solidFill>
              </a:defRPr>
            </a:lvl7pPr>
            <a:lvl8pPr lvl="7" rtl="0">
              <a:spcBef>
                <a:spcPts val="1000"/>
              </a:spcBef>
              <a:spcAft>
                <a:spcPts val="0"/>
              </a:spcAft>
              <a:buClr>
                <a:srgbClr val="FFFFFF"/>
              </a:buClr>
              <a:buSzPts val="1100"/>
              <a:buNone/>
              <a:defRPr sz="1100">
                <a:solidFill>
                  <a:srgbClr val="FFFFFF"/>
                </a:solidFill>
              </a:defRPr>
            </a:lvl8pPr>
            <a:lvl9pPr lvl="8" rtl="0">
              <a:spcBef>
                <a:spcPts val="1000"/>
              </a:spcBef>
              <a:spcAft>
                <a:spcPts val="1000"/>
              </a:spcAft>
              <a:buClr>
                <a:srgbClr val="FFFFFF"/>
              </a:buClr>
              <a:buSzPts val="1100"/>
              <a:buNone/>
              <a:defRPr sz="1100">
                <a:solidFill>
                  <a:srgbClr val="FFFFFF"/>
                </a:solidFill>
              </a:defRPr>
            </a:lvl9pPr>
          </a:lstStyle>
          <a:p/>
        </p:txBody>
      </p:sp>
      <p:sp>
        <p:nvSpPr>
          <p:cNvPr id="180" name="Google Shape;180;p22"/>
          <p:cNvSpPr/>
          <p:nvPr/>
        </p:nvSpPr>
        <p:spPr>
          <a:xfrm>
            <a:off x="361950" y="1428750"/>
            <a:ext cx="4114800" cy="3337500"/>
          </a:xfrm>
          <a:prstGeom prst="roundRect">
            <a:avLst>
              <a:gd fmla="val 3055" name="adj"/>
            </a:avLst>
          </a:prstGeom>
          <a:solidFill>
            <a:srgbClr val="FFFFFF"/>
          </a:solidFill>
          <a:ln>
            <a:noFill/>
          </a:ln>
          <a:effectLst>
            <a:outerShdw blurRad="628650" rotWithShape="0" algn="bl">
              <a:srgbClr val="1F252E">
                <a:alpha val="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2"/>
          <p:cNvSpPr txBox="1"/>
          <p:nvPr>
            <p:ph idx="3" type="body"/>
          </p:nvPr>
        </p:nvSpPr>
        <p:spPr>
          <a:xfrm>
            <a:off x="502920" y="1520100"/>
            <a:ext cx="3566100" cy="3154800"/>
          </a:xfrm>
          <a:prstGeom prst="rect">
            <a:avLst/>
          </a:prstGeom>
        </p:spPr>
        <p:txBody>
          <a:bodyPr anchorCtr="0" anchor="t" bIns="0" lIns="0" spcFirstLastPara="1" rIns="0" wrap="square" tIns="0">
            <a:noAutofit/>
          </a:bodyPr>
          <a:lstStyle>
            <a:lvl1pPr indent="-298450" lvl="0" marL="457200" rtl="0">
              <a:spcBef>
                <a:spcPts val="1200"/>
              </a:spcBef>
              <a:spcAft>
                <a:spcPts val="0"/>
              </a:spcAft>
              <a:buSzPts val="1100"/>
              <a:buChar char="●"/>
              <a:defRPr sz="1200"/>
            </a:lvl1pPr>
            <a:lvl2pPr indent="-292100" lvl="1" marL="914400" rtl="0">
              <a:spcBef>
                <a:spcPts val="1200"/>
              </a:spcBef>
              <a:spcAft>
                <a:spcPts val="0"/>
              </a:spcAft>
              <a:buSzPts val="1000"/>
              <a:buChar char="○"/>
              <a:defRPr/>
            </a:lvl2pPr>
            <a:lvl3pPr indent="-279400" lvl="2" marL="1371600" rtl="0">
              <a:spcBef>
                <a:spcPts val="1200"/>
              </a:spcBef>
              <a:spcAft>
                <a:spcPts val="0"/>
              </a:spcAft>
              <a:buSzPts val="800"/>
              <a:buChar char="■"/>
              <a:defRPr/>
            </a:lvl3pPr>
            <a:lvl4pPr indent="-279400" lvl="3" marL="1828800" rtl="0">
              <a:spcBef>
                <a:spcPts val="1200"/>
              </a:spcBef>
              <a:spcAft>
                <a:spcPts val="0"/>
              </a:spcAft>
              <a:buSzPts val="800"/>
              <a:buChar char="●"/>
              <a:defRPr/>
            </a:lvl4pPr>
            <a:lvl5pPr indent="-279400" lvl="4" marL="2286000" rtl="0">
              <a:spcBef>
                <a:spcPts val="1200"/>
              </a:spcBef>
              <a:spcAft>
                <a:spcPts val="0"/>
              </a:spcAft>
              <a:buSzPts val="800"/>
              <a:buChar char="○"/>
              <a:defRPr/>
            </a:lvl5pPr>
            <a:lvl6pPr indent="-279400" lvl="5" marL="2743200" rtl="0">
              <a:spcBef>
                <a:spcPts val="1200"/>
              </a:spcBef>
              <a:spcAft>
                <a:spcPts val="0"/>
              </a:spcAft>
              <a:buSzPts val="800"/>
              <a:buChar char="■"/>
              <a:defRPr/>
            </a:lvl6pPr>
            <a:lvl7pPr indent="-279400" lvl="6" marL="3200400" rtl="0">
              <a:spcBef>
                <a:spcPts val="1200"/>
              </a:spcBef>
              <a:spcAft>
                <a:spcPts val="0"/>
              </a:spcAft>
              <a:buSzPts val="800"/>
              <a:buChar char="●"/>
              <a:defRPr/>
            </a:lvl7pPr>
            <a:lvl8pPr indent="-279400" lvl="7" marL="3657600" rtl="0">
              <a:spcBef>
                <a:spcPts val="1200"/>
              </a:spcBef>
              <a:spcAft>
                <a:spcPts val="0"/>
              </a:spcAft>
              <a:buSzPts val="800"/>
              <a:buChar char="○"/>
              <a:defRPr/>
            </a:lvl8pPr>
            <a:lvl9pPr indent="-279400" lvl="8" marL="4114800" rtl="0">
              <a:spcBef>
                <a:spcPts val="1200"/>
              </a:spcBef>
              <a:spcAft>
                <a:spcPts val="0"/>
              </a:spcAft>
              <a:buSzPts val="800"/>
              <a:buChar char="■"/>
              <a:defRPr/>
            </a:lvl9pPr>
          </a:lstStyle>
          <a:p/>
        </p:txBody>
      </p:sp>
      <p:pic>
        <p:nvPicPr>
          <p:cNvPr id="182" name="Google Shape;182;p22"/>
          <p:cNvPicPr preferRelativeResize="0"/>
          <p:nvPr/>
        </p:nvPicPr>
        <p:blipFill>
          <a:blip r:embed="rId3">
            <a:alphaModFix/>
          </a:blip>
          <a:stretch>
            <a:fillRect/>
          </a:stretch>
        </p:blipFill>
        <p:spPr>
          <a:xfrm>
            <a:off x="8517050" y="152400"/>
            <a:ext cx="435826" cy="49447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
  <p:cSld name="SECTION_TITLE_AND_DESCRIPTION_1">
    <p:spTree>
      <p:nvGrpSpPr>
        <p:cNvPr id="183" name="Shape 183"/>
        <p:cNvGrpSpPr/>
        <p:nvPr/>
      </p:nvGrpSpPr>
      <p:grpSpPr>
        <a:xfrm>
          <a:off x="0" y="0"/>
          <a:ext cx="0" cy="0"/>
          <a:chOff x="0" y="0"/>
          <a:chExt cx="0" cy="0"/>
        </a:xfrm>
      </p:grpSpPr>
      <p:pic>
        <p:nvPicPr>
          <p:cNvPr id="184" name="Google Shape;184;p23"/>
          <p:cNvPicPr preferRelativeResize="0"/>
          <p:nvPr/>
        </p:nvPicPr>
        <p:blipFill>
          <a:blip r:embed="rId2">
            <a:alphaModFix/>
          </a:blip>
          <a:stretch>
            <a:fillRect/>
          </a:stretch>
        </p:blipFill>
        <p:spPr>
          <a:xfrm>
            <a:off x="4229" y="0"/>
            <a:ext cx="9135542" cy="5143501"/>
          </a:xfrm>
          <a:prstGeom prst="rect">
            <a:avLst/>
          </a:prstGeom>
          <a:noFill/>
          <a:ln>
            <a:noFill/>
          </a:ln>
        </p:spPr>
      </p:pic>
      <p:sp>
        <p:nvSpPr>
          <p:cNvPr id="185" name="Google Shape;185;p23"/>
          <p:cNvSpPr/>
          <p:nvPr/>
        </p:nvSpPr>
        <p:spPr>
          <a:xfrm>
            <a:off x="4695825" y="838200"/>
            <a:ext cx="4114800" cy="3467100"/>
          </a:xfrm>
          <a:prstGeom prst="roundRect">
            <a:avLst>
              <a:gd fmla="val 3055" name="adj"/>
            </a:avLst>
          </a:prstGeom>
          <a:solidFill>
            <a:srgbClr val="FFFFFF"/>
          </a:solidFill>
          <a:ln>
            <a:noFill/>
          </a:ln>
          <a:effectLst>
            <a:outerShdw blurRad="628650" rotWithShape="0" algn="bl">
              <a:srgbClr val="1F252E">
                <a:alpha val="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3"/>
          <p:cNvSpPr txBox="1"/>
          <p:nvPr>
            <p:ph idx="1" type="subTitle"/>
          </p:nvPr>
        </p:nvSpPr>
        <p:spPr>
          <a:xfrm>
            <a:off x="4924425" y="3336475"/>
            <a:ext cx="3657600" cy="1235100"/>
          </a:xfrm>
          <a:prstGeom prst="rect">
            <a:avLst/>
          </a:prstGeom>
        </p:spPr>
        <p:txBody>
          <a:bodyPr anchorCtr="0" anchor="t" bIns="0" lIns="0" spcFirstLastPara="1" rIns="0" wrap="square" tIns="0">
            <a:noAutofit/>
          </a:bodyPr>
          <a:lstStyle>
            <a:lvl1pPr lvl="0" rtl="0" algn="ctr">
              <a:lnSpc>
                <a:spcPct val="100000"/>
              </a:lnSpc>
              <a:spcBef>
                <a:spcPts val="1000"/>
              </a:spcBef>
              <a:spcAft>
                <a:spcPts val="0"/>
              </a:spcAft>
              <a:buSzPts val="1200"/>
              <a:buNone/>
              <a:defRPr/>
            </a:lvl1pPr>
            <a:lvl2pPr lvl="1" rtl="0" algn="ctr">
              <a:lnSpc>
                <a:spcPct val="100000"/>
              </a:lnSpc>
              <a:spcBef>
                <a:spcPts val="600"/>
              </a:spcBef>
              <a:spcAft>
                <a:spcPts val="0"/>
              </a:spcAft>
              <a:buSzPts val="1200"/>
              <a:buNone/>
              <a:defRPr sz="1200"/>
            </a:lvl2pPr>
            <a:lvl3pPr lvl="2" rtl="0" algn="ctr">
              <a:lnSpc>
                <a:spcPct val="100000"/>
              </a:lnSpc>
              <a:spcBef>
                <a:spcPts val="600"/>
              </a:spcBef>
              <a:spcAft>
                <a:spcPts val="0"/>
              </a:spcAft>
              <a:buSzPts val="1200"/>
              <a:buNone/>
              <a:defRPr sz="1200"/>
            </a:lvl3pPr>
            <a:lvl4pPr lvl="3" rtl="0" algn="ctr">
              <a:lnSpc>
                <a:spcPct val="100000"/>
              </a:lnSpc>
              <a:spcBef>
                <a:spcPts val="600"/>
              </a:spcBef>
              <a:spcAft>
                <a:spcPts val="0"/>
              </a:spcAft>
              <a:buSzPts val="1200"/>
              <a:buNone/>
              <a:defRPr sz="1200"/>
            </a:lvl4pPr>
            <a:lvl5pPr lvl="4" rtl="0" algn="ctr">
              <a:lnSpc>
                <a:spcPct val="100000"/>
              </a:lnSpc>
              <a:spcBef>
                <a:spcPts val="600"/>
              </a:spcBef>
              <a:spcAft>
                <a:spcPts val="0"/>
              </a:spcAft>
              <a:buSzPts val="1200"/>
              <a:buNone/>
              <a:defRPr sz="1200"/>
            </a:lvl5pPr>
            <a:lvl6pPr lvl="5" rtl="0" algn="ctr">
              <a:lnSpc>
                <a:spcPct val="100000"/>
              </a:lnSpc>
              <a:spcBef>
                <a:spcPts val="600"/>
              </a:spcBef>
              <a:spcAft>
                <a:spcPts val="0"/>
              </a:spcAft>
              <a:buSzPts val="1200"/>
              <a:buNone/>
              <a:defRPr sz="1200"/>
            </a:lvl6pPr>
            <a:lvl7pPr lvl="6" rtl="0" algn="ctr">
              <a:lnSpc>
                <a:spcPct val="100000"/>
              </a:lnSpc>
              <a:spcBef>
                <a:spcPts val="600"/>
              </a:spcBef>
              <a:spcAft>
                <a:spcPts val="0"/>
              </a:spcAft>
              <a:buSzPts val="1200"/>
              <a:buNone/>
              <a:defRPr sz="1200"/>
            </a:lvl7pPr>
            <a:lvl8pPr lvl="7" rtl="0" algn="ctr">
              <a:lnSpc>
                <a:spcPct val="100000"/>
              </a:lnSpc>
              <a:spcBef>
                <a:spcPts val="600"/>
              </a:spcBef>
              <a:spcAft>
                <a:spcPts val="0"/>
              </a:spcAft>
              <a:buSzPts val="1200"/>
              <a:buNone/>
              <a:defRPr sz="1200"/>
            </a:lvl8pPr>
            <a:lvl9pPr lvl="8" rtl="0" algn="ctr">
              <a:lnSpc>
                <a:spcPct val="100000"/>
              </a:lnSpc>
              <a:spcBef>
                <a:spcPts val="600"/>
              </a:spcBef>
              <a:spcAft>
                <a:spcPts val="0"/>
              </a:spcAft>
              <a:buSzPts val="1200"/>
              <a:buNone/>
              <a:defRPr sz="1200"/>
            </a:lvl9pPr>
          </a:lstStyle>
          <a:p/>
        </p:txBody>
      </p:sp>
      <p:sp>
        <p:nvSpPr>
          <p:cNvPr id="187" name="Google Shape;187;p23"/>
          <p:cNvSpPr/>
          <p:nvPr/>
        </p:nvSpPr>
        <p:spPr>
          <a:xfrm>
            <a:off x="6593182" y="3331874"/>
            <a:ext cx="320100" cy="27300"/>
          </a:xfrm>
          <a:prstGeom prst="roundRect">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3"/>
          <p:cNvSpPr txBox="1"/>
          <p:nvPr>
            <p:ph hasCustomPrompt="1" type="title"/>
          </p:nvPr>
        </p:nvSpPr>
        <p:spPr>
          <a:xfrm>
            <a:off x="4652850" y="1334725"/>
            <a:ext cx="4179300" cy="1963500"/>
          </a:xfrm>
          <a:prstGeom prst="rect">
            <a:avLst/>
          </a:prstGeom>
        </p:spPr>
        <p:txBody>
          <a:bodyPr anchorCtr="0" anchor="b" bIns="91425" lIns="0" spcFirstLastPara="1" rIns="0" wrap="square" tIns="91425">
            <a:noAutofit/>
          </a:bodyPr>
          <a:lstStyle>
            <a:lvl1pPr lvl="0" rtl="0" algn="ctr">
              <a:spcBef>
                <a:spcPts val="0"/>
              </a:spcBef>
              <a:spcAft>
                <a:spcPts val="0"/>
              </a:spcAft>
              <a:buSzPts val="12000"/>
              <a:buFont typeface="Quicksand Light"/>
              <a:buNone/>
              <a:defRPr sz="12000">
                <a:latin typeface="Quicksand Light"/>
                <a:ea typeface="Quicksand Light"/>
                <a:cs typeface="Quicksand Light"/>
                <a:sym typeface="Quicksand Light"/>
              </a:defRPr>
            </a:lvl1pPr>
            <a:lvl2pPr lvl="1" rtl="0" algn="ctr">
              <a:spcBef>
                <a:spcPts val="0"/>
              </a:spcBef>
              <a:spcAft>
                <a:spcPts val="0"/>
              </a:spcAft>
              <a:buSzPts val="12000"/>
              <a:buFont typeface="Quicksand Light"/>
              <a:buNone/>
              <a:defRPr sz="12000">
                <a:latin typeface="Quicksand Light"/>
                <a:ea typeface="Quicksand Light"/>
                <a:cs typeface="Quicksand Light"/>
                <a:sym typeface="Quicksand Light"/>
              </a:defRPr>
            </a:lvl2pPr>
            <a:lvl3pPr lvl="2" rtl="0" algn="ctr">
              <a:spcBef>
                <a:spcPts val="0"/>
              </a:spcBef>
              <a:spcAft>
                <a:spcPts val="0"/>
              </a:spcAft>
              <a:buSzPts val="12000"/>
              <a:buFont typeface="Quicksand Light"/>
              <a:buNone/>
              <a:defRPr sz="12000">
                <a:latin typeface="Quicksand Light"/>
                <a:ea typeface="Quicksand Light"/>
                <a:cs typeface="Quicksand Light"/>
                <a:sym typeface="Quicksand Light"/>
              </a:defRPr>
            </a:lvl3pPr>
            <a:lvl4pPr lvl="3" rtl="0" algn="ctr">
              <a:spcBef>
                <a:spcPts val="0"/>
              </a:spcBef>
              <a:spcAft>
                <a:spcPts val="0"/>
              </a:spcAft>
              <a:buSzPts val="12000"/>
              <a:buFont typeface="Quicksand Light"/>
              <a:buNone/>
              <a:defRPr sz="12000">
                <a:latin typeface="Quicksand Light"/>
                <a:ea typeface="Quicksand Light"/>
                <a:cs typeface="Quicksand Light"/>
                <a:sym typeface="Quicksand Light"/>
              </a:defRPr>
            </a:lvl4pPr>
            <a:lvl5pPr lvl="4" rtl="0" algn="ctr">
              <a:spcBef>
                <a:spcPts val="0"/>
              </a:spcBef>
              <a:spcAft>
                <a:spcPts val="0"/>
              </a:spcAft>
              <a:buSzPts val="12000"/>
              <a:buFont typeface="Quicksand Light"/>
              <a:buNone/>
              <a:defRPr sz="12000">
                <a:latin typeface="Quicksand Light"/>
                <a:ea typeface="Quicksand Light"/>
                <a:cs typeface="Quicksand Light"/>
                <a:sym typeface="Quicksand Light"/>
              </a:defRPr>
            </a:lvl5pPr>
            <a:lvl6pPr lvl="5" rtl="0" algn="ctr">
              <a:spcBef>
                <a:spcPts val="0"/>
              </a:spcBef>
              <a:spcAft>
                <a:spcPts val="0"/>
              </a:spcAft>
              <a:buSzPts val="12000"/>
              <a:buFont typeface="Quicksand Light"/>
              <a:buNone/>
              <a:defRPr sz="12000">
                <a:latin typeface="Quicksand Light"/>
                <a:ea typeface="Quicksand Light"/>
                <a:cs typeface="Quicksand Light"/>
                <a:sym typeface="Quicksand Light"/>
              </a:defRPr>
            </a:lvl6pPr>
            <a:lvl7pPr lvl="6" rtl="0" algn="ctr">
              <a:spcBef>
                <a:spcPts val="0"/>
              </a:spcBef>
              <a:spcAft>
                <a:spcPts val="0"/>
              </a:spcAft>
              <a:buSzPts val="12000"/>
              <a:buFont typeface="Quicksand Light"/>
              <a:buNone/>
              <a:defRPr sz="12000">
                <a:latin typeface="Quicksand Light"/>
                <a:ea typeface="Quicksand Light"/>
                <a:cs typeface="Quicksand Light"/>
                <a:sym typeface="Quicksand Light"/>
              </a:defRPr>
            </a:lvl7pPr>
            <a:lvl8pPr lvl="7" rtl="0" algn="ctr">
              <a:spcBef>
                <a:spcPts val="0"/>
              </a:spcBef>
              <a:spcAft>
                <a:spcPts val="0"/>
              </a:spcAft>
              <a:buSzPts val="12000"/>
              <a:buFont typeface="Quicksand Light"/>
              <a:buNone/>
              <a:defRPr sz="12000">
                <a:latin typeface="Quicksand Light"/>
                <a:ea typeface="Quicksand Light"/>
                <a:cs typeface="Quicksand Light"/>
                <a:sym typeface="Quicksand Light"/>
              </a:defRPr>
            </a:lvl8pPr>
            <a:lvl9pPr lvl="8" rtl="0" algn="ctr">
              <a:spcBef>
                <a:spcPts val="0"/>
              </a:spcBef>
              <a:spcAft>
                <a:spcPts val="0"/>
              </a:spcAft>
              <a:buSzPts val="12000"/>
              <a:buFont typeface="Quicksand Light"/>
              <a:buNone/>
              <a:defRPr sz="12000">
                <a:latin typeface="Quicksand Light"/>
                <a:ea typeface="Quicksand Light"/>
                <a:cs typeface="Quicksand Light"/>
                <a:sym typeface="Quicksand Light"/>
              </a:defRPr>
            </a:lvl9pPr>
          </a:lstStyle>
          <a:p>
            <a:r>
              <a:t>xx%</a:t>
            </a:r>
          </a:p>
        </p:txBody>
      </p:sp>
      <p:sp>
        <p:nvSpPr>
          <p:cNvPr id="189" name="Google Shape;189;p23"/>
          <p:cNvSpPr txBox="1"/>
          <p:nvPr>
            <p:ph idx="2" type="body"/>
          </p:nvPr>
        </p:nvSpPr>
        <p:spPr>
          <a:xfrm>
            <a:off x="365755" y="1295400"/>
            <a:ext cx="4114800" cy="3416400"/>
          </a:xfrm>
          <a:prstGeom prst="rect">
            <a:avLst/>
          </a:prstGeom>
        </p:spPr>
        <p:txBody>
          <a:bodyPr anchorCtr="0" anchor="t" bIns="0" lIns="0" spcFirstLastPara="1" rIns="0" wrap="square" tIns="0">
            <a:noAutofit/>
          </a:bodyPr>
          <a:lstStyle>
            <a:lvl1pPr indent="-298450" lvl="0" marL="457200" rtl="0">
              <a:lnSpc>
                <a:spcPct val="135000"/>
              </a:lnSpc>
              <a:spcBef>
                <a:spcPts val="1200"/>
              </a:spcBef>
              <a:spcAft>
                <a:spcPts val="0"/>
              </a:spcAft>
              <a:buClr>
                <a:srgbClr val="30C5CE"/>
              </a:buClr>
              <a:buSzPts val="1100"/>
              <a:buFont typeface="Open Sans"/>
              <a:buChar char="●"/>
              <a:defRPr sz="1200">
                <a:solidFill>
                  <a:srgbClr val="4B4A56"/>
                </a:solidFill>
                <a:latin typeface="Open Sans"/>
                <a:ea typeface="Open Sans"/>
                <a:cs typeface="Open Sans"/>
                <a:sym typeface="Open Sans"/>
              </a:defRPr>
            </a:lvl1pPr>
            <a:lvl2pPr indent="-292100" lvl="1" marL="914400" rtl="0">
              <a:lnSpc>
                <a:spcPct val="135000"/>
              </a:lnSpc>
              <a:spcBef>
                <a:spcPts val="1200"/>
              </a:spcBef>
              <a:spcAft>
                <a:spcPts val="0"/>
              </a:spcAft>
              <a:buClr>
                <a:srgbClr val="30C5CE"/>
              </a:buClr>
              <a:buSzPts val="1000"/>
              <a:buFont typeface="Open Sans"/>
              <a:buChar char="○"/>
              <a:defRPr sz="1000">
                <a:solidFill>
                  <a:srgbClr val="4B4A56"/>
                </a:solidFill>
                <a:latin typeface="Open Sans"/>
                <a:ea typeface="Open Sans"/>
                <a:cs typeface="Open Sans"/>
                <a:sym typeface="Open Sans"/>
              </a:defRPr>
            </a:lvl2pPr>
            <a:lvl3pPr indent="-279400" lvl="2" marL="1371600" rtl="0">
              <a:lnSpc>
                <a:spcPct val="135000"/>
              </a:lnSpc>
              <a:spcBef>
                <a:spcPts val="1200"/>
              </a:spcBef>
              <a:spcAft>
                <a:spcPts val="0"/>
              </a:spcAft>
              <a:buClr>
                <a:srgbClr val="30C5CE"/>
              </a:buClr>
              <a:buSzPts val="800"/>
              <a:buFont typeface="Open Sans"/>
              <a:buChar char="■"/>
              <a:defRPr sz="800">
                <a:solidFill>
                  <a:srgbClr val="4B4A56"/>
                </a:solidFill>
                <a:latin typeface="Open Sans"/>
                <a:ea typeface="Open Sans"/>
                <a:cs typeface="Open Sans"/>
                <a:sym typeface="Open Sans"/>
              </a:defRPr>
            </a:lvl3pPr>
            <a:lvl4pPr indent="-279400" lvl="3" marL="1828800" rtl="0">
              <a:lnSpc>
                <a:spcPct val="135000"/>
              </a:lnSpc>
              <a:spcBef>
                <a:spcPts val="1200"/>
              </a:spcBef>
              <a:spcAft>
                <a:spcPts val="0"/>
              </a:spcAft>
              <a:buClr>
                <a:srgbClr val="4B4A56"/>
              </a:buClr>
              <a:buSzPts val="800"/>
              <a:buFont typeface="Open Sans"/>
              <a:buChar char="●"/>
              <a:defRPr sz="800">
                <a:solidFill>
                  <a:srgbClr val="4B4A56"/>
                </a:solidFill>
                <a:latin typeface="Open Sans"/>
                <a:ea typeface="Open Sans"/>
                <a:cs typeface="Open Sans"/>
                <a:sym typeface="Open Sans"/>
              </a:defRPr>
            </a:lvl4pPr>
            <a:lvl5pPr indent="-279400" lvl="4" marL="2286000" rtl="0">
              <a:lnSpc>
                <a:spcPct val="135000"/>
              </a:lnSpc>
              <a:spcBef>
                <a:spcPts val="1200"/>
              </a:spcBef>
              <a:spcAft>
                <a:spcPts val="0"/>
              </a:spcAft>
              <a:buClr>
                <a:srgbClr val="4B4A56"/>
              </a:buClr>
              <a:buSzPts val="800"/>
              <a:buFont typeface="Open Sans"/>
              <a:buChar char="○"/>
              <a:defRPr sz="800">
                <a:solidFill>
                  <a:srgbClr val="4B4A56"/>
                </a:solidFill>
                <a:latin typeface="Open Sans"/>
                <a:ea typeface="Open Sans"/>
                <a:cs typeface="Open Sans"/>
                <a:sym typeface="Open Sans"/>
              </a:defRPr>
            </a:lvl5pPr>
            <a:lvl6pPr indent="-279400" lvl="5" marL="2743200" rtl="0">
              <a:lnSpc>
                <a:spcPct val="135000"/>
              </a:lnSpc>
              <a:spcBef>
                <a:spcPts val="1200"/>
              </a:spcBef>
              <a:spcAft>
                <a:spcPts val="0"/>
              </a:spcAft>
              <a:buClr>
                <a:srgbClr val="4B4A56"/>
              </a:buClr>
              <a:buSzPts val="800"/>
              <a:buFont typeface="Open Sans"/>
              <a:buChar char="■"/>
              <a:defRPr sz="800">
                <a:solidFill>
                  <a:srgbClr val="4B4A56"/>
                </a:solidFill>
                <a:latin typeface="Open Sans"/>
                <a:ea typeface="Open Sans"/>
                <a:cs typeface="Open Sans"/>
                <a:sym typeface="Open Sans"/>
              </a:defRPr>
            </a:lvl6pPr>
            <a:lvl7pPr indent="-279400" lvl="6" marL="3200400" rtl="0">
              <a:lnSpc>
                <a:spcPct val="135000"/>
              </a:lnSpc>
              <a:spcBef>
                <a:spcPts val="1200"/>
              </a:spcBef>
              <a:spcAft>
                <a:spcPts val="0"/>
              </a:spcAft>
              <a:buClr>
                <a:srgbClr val="4B4A56"/>
              </a:buClr>
              <a:buSzPts val="800"/>
              <a:buFont typeface="Open Sans"/>
              <a:buChar char="●"/>
              <a:defRPr sz="800">
                <a:solidFill>
                  <a:srgbClr val="4B4A56"/>
                </a:solidFill>
                <a:latin typeface="Open Sans"/>
                <a:ea typeface="Open Sans"/>
                <a:cs typeface="Open Sans"/>
                <a:sym typeface="Open Sans"/>
              </a:defRPr>
            </a:lvl7pPr>
            <a:lvl8pPr indent="-279400" lvl="7" marL="3657600" rtl="0">
              <a:lnSpc>
                <a:spcPct val="135000"/>
              </a:lnSpc>
              <a:spcBef>
                <a:spcPts val="1200"/>
              </a:spcBef>
              <a:spcAft>
                <a:spcPts val="0"/>
              </a:spcAft>
              <a:buClr>
                <a:srgbClr val="4B4A56"/>
              </a:buClr>
              <a:buSzPts val="800"/>
              <a:buFont typeface="Open Sans"/>
              <a:buChar char="○"/>
              <a:defRPr sz="800">
                <a:solidFill>
                  <a:srgbClr val="4B4A56"/>
                </a:solidFill>
                <a:latin typeface="Open Sans"/>
                <a:ea typeface="Open Sans"/>
                <a:cs typeface="Open Sans"/>
                <a:sym typeface="Open Sans"/>
              </a:defRPr>
            </a:lvl8pPr>
            <a:lvl9pPr indent="-279400" lvl="8" marL="4114800" rtl="0">
              <a:lnSpc>
                <a:spcPct val="135000"/>
              </a:lnSpc>
              <a:spcBef>
                <a:spcPts val="1200"/>
              </a:spcBef>
              <a:spcAft>
                <a:spcPts val="0"/>
              </a:spcAft>
              <a:buClr>
                <a:srgbClr val="4B4A56"/>
              </a:buClr>
              <a:buSzPts val="800"/>
              <a:buFont typeface="Open Sans"/>
              <a:buChar char="■"/>
              <a:defRPr sz="800">
                <a:solidFill>
                  <a:srgbClr val="4B4A56"/>
                </a:solidFill>
                <a:latin typeface="Open Sans"/>
                <a:ea typeface="Open Sans"/>
                <a:cs typeface="Open Sans"/>
                <a:sym typeface="Open Sans"/>
              </a:defRPr>
            </a:lvl9pPr>
          </a:lstStyle>
          <a:p/>
        </p:txBody>
      </p:sp>
      <p:sp>
        <p:nvSpPr>
          <p:cNvPr id="190" name="Google Shape;190;p23"/>
          <p:cNvSpPr txBox="1"/>
          <p:nvPr>
            <p:ph idx="3" type="subTitle"/>
          </p:nvPr>
        </p:nvSpPr>
        <p:spPr>
          <a:xfrm>
            <a:off x="182925" y="4874175"/>
            <a:ext cx="8764200" cy="1329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Clr>
                <a:srgbClr val="8E8EA3"/>
              </a:buClr>
              <a:buSzPts val="800"/>
              <a:buNone/>
              <a:defRPr sz="800">
                <a:solidFill>
                  <a:srgbClr val="8E8EA3"/>
                </a:solidFill>
              </a:defRPr>
            </a:lvl1pPr>
            <a:lvl2pPr lvl="1" rtl="0" algn="r">
              <a:lnSpc>
                <a:spcPct val="100000"/>
              </a:lnSpc>
              <a:spcBef>
                <a:spcPts val="1000"/>
              </a:spcBef>
              <a:spcAft>
                <a:spcPts val="0"/>
              </a:spcAft>
              <a:buClr>
                <a:srgbClr val="595959"/>
              </a:buClr>
              <a:buSzPts val="800"/>
              <a:buNone/>
              <a:defRPr sz="800">
                <a:solidFill>
                  <a:srgbClr val="595959"/>
                </a:solidFill>
              </a:defRPr>
            </a:lvl2pPr>
            <a:lvl3pPr lvl="2" rtl="0" algn="r">
              <a:lnSpc>
                <a:spcPct val="100000"/>
              </a:lnSpc>
              <a:spcBef>
                <a:spcPts val="1000"/>
              </a:spcBef>
              <a:spcAft>
                <a:spcPts val="0"/>
              </a:spcAft>
              <a:buClr>
                <a:srgbClr val="595959"/>
              </a:buClr>
              <a:buSzPts val="800"/>
              <a:buNone/>
              <a:defRPr>
                <a:solidFill>
                  <a:srgbClr val="595959"/>
                </a:solidFill>
              </a:defRPr>
            </a:lvl3pPr>
            <a:lvl4pPr lvl="3" rtl="0" algn="r">
              <a:lnSpc>
                <a:spcPct val="100000"/>
              </a:lnSpc>
              <a:spcBef>
                <a:spcPts val="1000"/>
              </a:spcBef>
              <a:spcAft>
                <a:spcPts val="0"/>
              </a:spcAft>
              <a:buClr>
                <a:srgbClr val="595959"/>
              </a:buClr>
              <a:buSzPts val="800"/>
              <a:buNone/>
              <a:defRPr>
                <a:solidFill>
                  <a:srgbClr val="595959"/>
                </a:solidFill>
              </a:defRPr>
            </a:lvl4pPr>
            <a:lvl5pPr lvl="4" rtl="0" algn="r">
              <a:lnSpc>
                <a:spcPct val="100000"/>
              </a:lnSpc>
              <a:spcBef>
                <a:spcPts val="1000"/>
              </a:spcBef>
              <a:spcAft>
                <a:spcPts val="0"/>
              </a:spcAft>
              <a:buClr>
                <a:srgbClr val="595959"/>
              </a:buClr>
              <a:buSzPts val="800"/>
              <a:buNone/>
              <a:defRPr>
                <a:solidFill>
                  <a:srgbClr val="595959"/>
                </a:solidFill>
              </a:defRPr>
            </a:lvl5pPr>
            <a:lvl6pPr lvl="5" rtl="0" algn="r">
              <a:lnSpc>
                <a:spcPct val="100000"/>
              </a:lnSpc>
              <a:spcBef>
                <a:spcPts val="1000"/>
              </a:spcBef>
              <a:spcAft>
                <a:spcPts val="0"/>
              </a:spcAft>
              <a:buClr>
                <a:srgbClr val="595959"/>
              </a:buClr>
              <a:buSzPts val="800"/>
              <a:buNone/>
              <a:defRPr>
                <a:solidFill>
                  <a:srgbClr val="595959"/>
                </a:solidFill>
              </a:defRPr>
            </a:lvl6pPr>
            <a:lvl7pPr lvl="6" rtl="0" algn="r">
              <a:lnSpc>
                <a:spcPct val="100000"/>
              </a:lnSpc>
              <a:spcBef>
                <a:spcPts val="1000"/>
              </a:spcBef>
              <a:spcAft>
                <a:spcPts val="0"/>
              </a:spcAft>
              <a:buClr>
                <a:srgbClr val="595959"/>
              </a:buClr>
              <a:buSzPts val="800"/>
              <a:buNone/>
              <a:defRPr>
                <a:solidFill>
                  <a:srgbClr val="595959"/>
                </a:solidFill>
              </a:defRPr>
            </a:lvl7pPr>
            <a:lvl8pPr lvl="7" rtl="0" algn="r">
              <a:lnSpc>
                <a:spcPct val="100000"/>
              </a:lnSpc>
              <a:spcBef>
                <a:spcPts val="1000"/>
              </a:spcBef>
              <a:spcAft>
                <a:spcPts val="0"/>
              </a:spcAft>
              <a:buClr>
                <a:srgbClr val="595959"/>
              </a:buClr>
              <a:buSzPts val="800"/>
              <a:buNone/>
              <a:defRPr>
                <a:solidFill>
                  <a:srgbClr val="595959"/>
                </a:solidFill>
              </a:defRPr>
            </a:lvl8pPr>
            <a:lvl9pPr lvl="8" rtl="0" algn="r">
              <a:lnSpc>
                <a:spcPct val="100000"/>
              </a:lnSpc>
              <a:spcBef>
                <a:spcPts val="1000"/>
              </a:spcBef>
              <a:spcAft>
                <a:spcPts val="1000"/>
              </a:spcAft>
              <a:buClr>
                <a:srgbClr val="595959"/>
              </a:buClr>
              <a:buSzPts val="800"/>
              <a:buNone/>
              <a:defRPr>
                <a:solidFill>
                  <a:srgbClr val="595959"/>
                </a:solidFill>
              </a:defRPr>
            </a:lvl9pPr>
          </a:lstStyle>
          <a:p/>
        </p:txBody>
      </p:sp>
      <p:sp>
        <p:nvSpPr>
          <p:cNvPr id="191" name="Google Shape;191;p23"/>
          <p:cNvSpPr txBox="1"/>
          <p:nvPr>
            <p:ph idx="4" type="title"/>
          </p:nvPr>
        </p:nvSpPr>
        <p:spPr>
          <a:xfrm>
            <a:off x="365748" y="457200"/>
            <a:ext cx="5531700" cy="572700"/>
          </a:xfrm>
          <a:prstGeom prst="rect">
            <a:avLst/>
          </a:prstGeom>
        </p:spPr>
        <p:txBody>
          <a:bodyPr anchorCtr="0" anchor="b" bIns="91425" lIns="0" spcFirstLastPara="1" rIns="0" wrap="square" tIns="91425">
            <a:noAutofit/>
          </a:bodyPr>
          <a:lstStyle>
            <a:lvl1pPr lvl="0" rtl="0">
              <a:spcBef>
                <a:spcPts val="0"/>
              </a:spcBef>
              <a:spcAft>
                <a:spcPts val="0"/>
              </a:spcAft>
              <a:buSzPts val="2900"/>
              <a:buNone/>
              <a:defRPr/>
            </a:lvl1pPr>
            <a:lvl2pPr lvl="1" rtl="0">
              <a:spcBef>
                <a:spcPts val="0"/>
              </a:spcBef>
              <a:spcAft>
                <a:spcPts val="0"/>
              </a:spcAft>
              <a:buSzPts val="2900"/>
              <a:buNone/>
              <a:defRPr/>
            </a:lvl2pPr>
            <a:lvl3pPr lvl="2" rtl="0">
              <a:spcBef>
                <a:spcPts val="0"/>
              </a:spcBef>
              <a:spcAft>
                <a:spcPts val="0"/>
              </a:spcAft>
              <a:buSzPts val="2900"/>
              <a:buNone/>
              <a:defRPr/>
            </a:lvl3pPr>
            <a:lvl4pPr lvl="3" rtl="0">
              <a:spcBef>
                <a:spcPts val="0"/>
              </a:spcBef>
              <a:spcAft>
                <a:spcPts val="0"/>
              </a:spcAft>
              <a:buSzPts val="2900"/>
              <a:buNone/>
              <a:defRPr/>
            </a:lvl4pPr>
            <a:lvl5pPr lvl="4" rtl="0">
              <a:spcBef>
                <a:spcPts val="0"/>
              </a:spcBef>
              <a:spcAft>
                <a:spcPts val="0"/>
              </a:spcAft>
              <a:buSzPts val="2900"/>
              <a:buNone/>
              <a:defRPr/>
            </a:lvl5pPr>
            <a:lvl6pPr lvl="5" rtl="0">
              <a:spcBef>
                <a:spcPts val="0"/>
              </a:spcBef>
              <a:spcAft>
                <a:spcPts val="0"/>
              </a:spcAft>
              <a:buSzPts val="2900"/>
              <a:buNone/>
              <a:defRPr/>
            </a:lvl6pPr>
            <a:lvl7pPr lvl="6" rtl="0">
              <a:spcBef>
                <a:spcPts val="0"/>
              </a:spcBef>
              <a:spcAft>
                <a:spcPts val="0"/>
              </a:spcAft>
              <a:buSzPts val="2900"/>
              <a:buNone/>
              <a:defRPr/>
            </a:lvl7pPr>
            <a:lvl8pPr lvl="7" rtl="0">
              <a:spcBef>
                <a:spcPts val="0"/>
              </a:spcBef>
              <a:spcAft>
                <a:spcPts val="0"/>
              </a:spcAft>
              <a:buSzPts val="2900"/>
              <a:buNone/>
              <a:defRPr/>
            </a:lvl8pPr>
            <a:lvl9pPr lvl="8" rtl="0">
              <a:spcBef>
                <a:spcPts val="0"/>
              </a:spcBef>
              <a:spcAft>
                <a:spcPts val="0"/>
              </a:spcAft>
              <a:buSzPts val="2900"/>
              <a:buNone/>
              <a:defRPr/>
            </a:lvl9pPr>
          </a:lstStyle>
          <a:p/>
        </p:txBody>
      </p:sp>
      <p:sp>
        <p:nvSpPr>
          <p:cNvPr id="192" name="Google Shape;192;p23"/>
          <p:cNvSpPr/>
          <p:nvPr/>
        </p:nvSpPr>
        <p:spPr>
          <a:xfrm>
            <a:off x="392707" y="1076740"/>
            <a:ext cx="320100" cy="27300"/>
          </a:xfrm>
          <a:prstGeom prst="roundRect">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3"/>
          <p:cNvSpPr txBox="1"/>
          <p:nvPr>
            <p:ph idx="5" type="subTitle"/>
          </p:nvPr>
        </p:nvSpPr>
        <p:spPr>
          <a:xfrm>
            <a:off x="365750" y="320157"/>
            <a:ext cx="7817400" cy="166200"/>
          </a:xfrm>
          <a:prstGeom prst="rect">
            <a:avLst/>
          </a:prstGeom>
        </p:spPr>
        <p:txBody>
          <a:bodyPr anchorCtr="0" anchor="t" bIns="0" lIns="0" spcFirstLastPara="1" rIns="0" wrap="square" tIns="0">
            <a:noAutofit/>
          </a:bodyPr>
          <a:lstStyle>
            <a:lvl1pPr lvl="0" rtl="0">
              <a:spcBef>
                <a:spcPts val="0"/>
              </a:spcBef>
              <a:spcAft>
                <a:spcPts val="0"/>
              </a:spcAft>
              <a:buClr>
                <a:srgbClr val="6A67CE"/>
              </a:buClr>
              <a:buSzPts val="1100"/>
              <a:buNone/>
              <a:defRPr sz="1100">
                <a:solidFill>
                  <a:srgbClr val="6A67CE"/>
                </a:solidFill>
              </a:defRPr>
            </a:lvl1pPr>
            <a:lvl2pPr lvl="1" rtl="0">
              <a:spcBef>
                <a:spcPts val="1000"/>
              </a:spcBef>
              <a:spcAft>
                <a:spcPts val="0"/>
              </a:spcAft>
              <a:buClr>
                <a:srgbClr val="6A67CE"/>
              </a:buClr>
              <a:buSzPts val="1100"/>
              <a:buNone/>
              <a:defRPr sz="1100">
                <a:solidFill>
                  <a:srgbClr val="6A67CE"/>
                </a:solidFill>
              </a:defRPr>
            </a:lvl2pPr>
            <a:lvl3pPr lvl="2" rtl="0">
              <a:spcBef>
                <a:spcPts val="1000"/>
              </a:spcBef>
              <a:spcAft>
                <a:spcPts val="0"/>
              </a:spcAft>
              <a:buClr>
                <a:srgbClr val="6A67CE"/>
              </a:buClr>
              <a:buSzPts val="1100"/>
              <a:buNone/>
              <a:defRPr sz="1100">
                <a:solidFill>
                  <a:srgbClr val="6A67CE"/>
                </a:solidFill>
              </a:defRPr>
            </a:lvl3pPr>
            <a:lvl4pPr lvl="3" rtl="0">
              <a:spcBef>
                <a:spcPts val="1000"/>
              </a:spcBef>
              <a:spcAft>
                <a:spcPts val="0"/>
              </a:spcAft>
              <a:buClr>
                <a:srgbClr val="6A67CE"/>
              </a:buClr>
              <a:buSzPts val="1100"/>
              <a:buNone/>
              <a:defRPr sz="1100">
                <a:solidFill>
                  <a:srgbClr val="6A67CE"/>
                </a:solidFill>
              </a:defRPr>
            </a:lvl4pPr>
            <a:lvl5pPr lvl="4" rtl="0">
              <a:spcBef>
                <a:spcPts val="1000"/>
              </a:spcBef>
              <a:spcAft>
                <a:spcPts val="0"/>
              </a:spcAft>
              <a:buClr>
                <a:srgbClr val="6A67CE"/>
              </a:buClr>
              <a:buSzPts val="1100"/>
              <a:buNone/>
              <a:defRPr sz="1100">
                <a:solidFill>
                  <a:srgbClr val="6A67CE"/>
                </a:solidFill>
              </a:defRPr>
            </a:lvl5pPr>
            <a:lvl6pPr lvl="5" rtl="0">
              <a:spcBef>
                <a:spcPts val="1000"/>
              </a:spcBef>
              <a:spcAft>
                <a:spcPts val="0"/>
              </a:spcAft>
              <a:buClr>
                <a:srgbClr val="6A67CE"/>
              </a:buClr>
              <a:buSzPts val="1100"/>
              <a:buNone/>
              <a:defRPr sz="1100">
                <a:solidFill>
                  <a:srgbClr val="6A67CE"/>
                </a:solidFill>
              </a:defRPr>
            </a:lvl6pPr>
            <a:lvl7pPr lvl="6" rtl="0">
              <a:spcBef>
                <a:spcPts val="1000"/>
              </a:spcBef>
              <a:spcAft>
                <a:spcPts val="0"/>
              </a:spcAft>
              <a:buClr>
                <a:srgbClr val="6A67CE"/>
              </a:buClr>
              <a:buSzPts val="1100"/>
              <a:buNone/>
              <a:defRPr sz="1100">
                <a:solidFill>
                  <a:srgbClr val="6A67CE"/>
                </a:solidFill>
              </a:defRPr>
            </a:lvl7pPr>
            <a:lvl8pPr lvl="7" rtl="0">
              <a:spcBef>
                <a:spcPts val="1000"/>
              </a:spcBef>
              <a:spcAft>
                <a:spcPts val="0"/>
              </a:spcAft>
              <a:buClr>
                <a:srgbClr val="6A67CE"/>
              </a:buClr>
              <a:buSzPts val="1100"/>
              <a:buNone/>
              <a:defRPr sz="1100">
                <a:solidFill>
                  <a:srgbClr val="6A67CE"/>
                </a:solidFill>
              </a:defRPr>
            </a:lvl8pPr>
            <a:lvl9pPr lvl="8" rtl="0">
              <a:spcBef>
                <a:spcPts val="1000"/>
              </a:spcBef>
              <a:spcAft>
                <a:spcPts val="1000"/>
              </a:spcAft>
              <a:buClr>
                <a:srgbClr val="6A67CE"/>
              </a:buClr>
              <a:buSzPts val="1100"/>
              <a:buNone/>
              <a:defRPr sz="1100">
                <a:solidFill>
                  <a:srgbClr val="6A67CE"/>
                </a:solidFil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94" name="Shape 194"/>
        <p:cNvGrpSpPr/>
        <p:nvPr/>
      </p:nvGrpSpPr>
      <p:grpSpPr>
        <a:xfrm>
          <a:off x="0" y="0"/>
          <a:ext cx="0" cy="0"/>
          <a:chOff x="0" y="0"/>
          <a:chExt cx="0" cy="0"/>
        </a:xfrm>
      </p:grpSpPr>
      <p:sp>
        <p:nvSpPr>
          <p:cNvPr id="195" name="Google Shape;195;p24"/>
          <p:cNvSpPr txBox="1"/>
          <p:nvPr>
            <p:ph idx="1" type="body"/>
          </p:nvPr>
        </p:nvSpPr>
        <p:spPr>
          <a:xfrm>
            <a:off x="311700" y="4230575"/>
            <a:ext cx="5998800" cy="605100"/>
          </a:xfrm>
          <a:prstGeom prst="rect">
            <a:avLst/>
          </a:prstGeom>
        </p:spPr>
        <p:txBody>
          <a:bodyPr anchorCtr="0" anchor="ctr" bIns="0" lIns="0" spcFirstLastPara="1" rIns="0" wrap="square" tIns="0">
            <a:noAutofit/>
          </a:bodyPr>
          <a:lstStyle>
            <a:lvl1pPr indent="-228600" lvl="0" marL="457200">
              <a:lnSpc>
                <a:spcPct val="100000"/>
              </a:lnSpc>
              <a:spcBef>
                <a:spcPts val="1000"/>
              </a:spcBef>
              <a:spcAft>
                <a:spcPts val="0"/>
              </a:spcAft>
              <a:buSzPts val="1100"/>
              <a:buNone/>
              <a:defRPr/>
            </a:lvl1pPr>
          </a:lstStyle>
          <a:p/>
        </p:txBody>
      </p:sp>
      <p:sp>
        <p:nvSpPr>
          <p:cNvPr id="196" name="Google Shape;196;p24"/>
          <p:cNvSpPr txBox="1"/>
          <p:nvPr>
            <p:ph idx="2" type="subTitle"/>
          </p:nvPr>
        </p:nvSpPr>
        <p:spPr>
          <a:xfrm>
            <a:off x="182925" y="4874175"/>
            <a:ext cx="8764200" cy="1329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Clr>
                <a:srgbClr val="8E8EA3"/>
              </a:buClr>
              <a:buSzPts val="800"/>
              <a:buNone/>
              <a:defRPr sz="800">
                <a:solidFill>
                  <a:srgbClr val="8E8EA3"/>
                </a:solidFill>
              </a:defRPr>
            </a:lvl1pPr>
            <a:lvl2pPr lvl="1" rtl="0" algn="r">
              <a:lnSpc>
                <a:spcPct val="100000"/>
              </a:lnSpc>
              <a:spcBef>
                <a:spcPts val="1000"/>
              </a:spcBef>
              <a:spcAft>
                <a:spcPts val="0"/>
              </a:spcAft>
              <a:buClr>
                <a:srgbClr val="595959"/>
              </a:buClr>
              <a:buSzPts val="800"/>
              <a:buNone/>
              <a:defRPr sz="800">
                <a:solidFill>
                  <a:srgbClr val="595959"/>
                </a:solidFill>
              </a:defRPr>
            </a:lvl2pPr>
            <a:lvl3pPr lvl="2" rtl="0" algn="r">
              <a:lnSpc>
                <a:spcPct val="100000"/>
              </a:lnSpc>
              <a:spcBef>
                <a:spcPts val="1000"/>
              </a:spcBef>
              <a:spcAft>
                <a:spcPts val="0"/>
              </a:spcAft>
              <a:buClr>
                <a:srgbClr val="595959"/>
              </a:buClr>
              <a:buSzPts val="800"/>
              <a:buNone/>
              <a:defRPr>
                <a:solidFill>
                  <a:srgbClr val="595959"/>
                </a:solidFill>
              </a:defRPr>
            </a:lvl3pPr>
            <a:lvl4pPr lvl="3" rtl="0" algn="r">
              <a:lnSpc>
                <a:spcPct val="100000"/>
              </a:lnSpc>
              <a:spcBef>
                <a:spcPts val="1000"/>
              </a:spcBef>
              <a:spcAft>
                <a:spcPts val="0"/>
              </a:spcAft>
              <a:buClr>
                <a:srgbClr val="595959"/>
              </a:buClr>
              <a:buSzPts val="800"/>
              <a:buNone/>
              <a:defRPr>
                <a:solidFill>
                  <a:srgbClr val="595959"/>
                </a:solidFill>
              </a:defRPr>
            </a:lvl4pPr>
            <a:lvl5pPr lvl="4" rtl="0" algn="r">
              <a:lnSpc>
                <a:spcPct val="100000"/>
              </a:lnSpc>
              <a:spcBef>
                <a:spcPts val="1000"/>
              </a:spcBef>
              <a:spcAft>
                <a:spcPts val="0"/>
              </a:spcAft>
              <a:buClr>
                <a:srgbClr val="595959"/>
              </a:buClr>
              <a:buSzPts val="800"/>
              <a:buNone/>
              <a:defRPr>
                <a:solidFill>
                  <a:srgbClr val="595959"/>
                </a:solidFill>
              </a:defRPr>
            </a:lvl5pPr>
            <a:lvl6pPr lvl="5" rtl="0" algn="r">
              <a:lnSpc>
                <a:spcPct val="100000"/>
              </a:lnSpc>
              <a:spcBef>
                <a:spcPts val="1000"/>
              </a:spcBef>
              <a:spcAft>
                <a:spcPts val="0"/>
              </a:spcAft>
              <a:buClr>
                <a:srgbClr val="595959"/>
              </a:buClr>
              <a:buSzPts val="800"/>
              <a:buNone/>
              <a:defRPr>
                <a:solidFill>
                  <a:srgbClr val="595959"/>
                </a:solidFill>
              </a:defRPr>
            </a:lvl6pPr>
            <a:lvl7pPr lvl="6" rtl="0" algn="r">
              <a:lnSpc>
                <a:spcPct val="100000"/>
              </a:lnSpc>
              <a:spcBef>
                <a:spcPts val="1000"/>
              </a:spcBef>
              <a:spcAft>
                <a:spcPts val="0"/>
              </a:spcAft>
              <a:buClr>
                <a:srgbClr val="595959"/>
              </a:buClr>
              <a:buSzPts val="800"/>
              <a:buNone/>
              <a:defRPr>
                <a:solidFill>
                  <a:srgbClr val="595959"/>
                </a:solidFill>
              </a:defRPr>
            </a:lvl7pPr>
            <a:lvl8pPr lvl="7" rtl="0" algn="r">
              <a:lnSpc>
                <a:spcPct val="100000"/>
              </a:lnSpc>
              <a:spcBef>
                <a:spcPts val="1000"/>
              </a:spcBef>
              <a:spcAft>
                <a:spcPts val="0"/>
              </a:spcAft>
              <a:buClr>
                <a:srgbClr val="595959"/>
              </a:buClr>
              <a:buSzPts val="800"/>
              <a:buNone/>
              <a:defRPr>
                <a:solidFill>
                  <a:srgbClr val="595959"/>
                </a:solidFill>
              </a:defRPr>
            </a:lvl8pPr>
            <a:lvl9pPr lvl="8" rtl="0" algn="r">
              <a:lnSpc>
                <a:spcPct val="100000"/>
              </a:lnSpc>
              <a:spcBef>
                <a:spcPts val="1000"/>
              </a:spcBef>
              <a:spcAft>
                <a:spcPts val="1000"/>
              </a:spcAft>
              <a:buClr>
                <a:srgbClr val="595959"/>
              </a:buClr>
              <a:buSzPts val="800"/>
              <a:buNone/>
              <a:defRPr>
                <a:solidFill>
                  <a:srgbClr val="595959"/>
                </a:solidFil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97" name="Shape 197"/>
        <p:cNvGrpSpPr/>
        <p:nvPr/>
      </p:nvGrpSpPr>
      <p:grpSpPr>
        <a:xfrm>
          <a:off x="0" y="0"/>
          <a:ext cx="0" cy="0"/>
          <a:chOff x="0" y="0"/>
          <a:chExt cx="0" cy="0"/>
        </a:xfrm>
      </p:grpSpPr>
      <p:sp>
        <p:nvSpPr>
          <p:cNvPr id="198" name="Google Shape;198;p25"/>
          <p:cNvSpPr txBox="1"/>
          <p:nvPr>
            <p:ph hasCustomPrompt="1" type="title"/>
          </p:nvPr>
        </p:nvSpPr>
        <p:spPr>
          <a:xfrm>
            <a:off x="311700" y="1106125"/>
            <a:ext cx="8520600" cy="1963500"/>
          </a:xfrm>
          <a:prstGeom prst="rect">
            <a:avLst/>
          </a:prstGeom>
        </p:spPr>
        <p:txBody>
          <a:bodyPr anchorCtr="0" anchor="b" bIns="91425" lIns="0" spcFirstLastPara="1" rIns="0"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99" name="Google Shape;199;p25"/>
          <p:cNvSpPr txBox="1"/>
          <p:nvPr>
            <p:ph idx="1" type="body"/>
          </p:nvPr>
        </p:nvSpPr>
        <p:spPr>
          <a:xfrm>
            <a:off x="311700" y="3152225"/>
            <a:ext cx="8520600" cy="1300800"/>
          </a:xfrm>
          <a:prstGeom prst="rect">
            <a:avLst/>
          </a:prstGeom>
        </p:spPr>
        <p:txBody>
          <a:bodyPr anchorCtr="0" anchor="t" bIns="0" lIns="0" spcFirstLastPara="1" rIns="0" wrap="square" tIns="0">
            <a:noAutofit/>
          </a:bodyPr>
          <a:lstStyle>
            <a:lvl1pPr indent="-298450" lvl="0" marL="457200" algn="ctr">
              <a:spcBef>
                <a:spcPts val="1000"/>
              </a:spcBef>
              <a:spcAft>
                <a:spcPts val="0"/>
              </a:spcAft>
              <a:buSzPts val="1100"/>
              <a:buChar char="●"/>
              <a:defRPr/>
            </a:lvl1pPr>
            <a:lvl2pPr indent="-292100" lvl="1" marL="914400" algn="ctr">
              <a:spcBef>
                <a:spcPts val="1000"/>
              </a:spcBef>
              <a:spcAft>
                <a:spcPts val="0"/>
              </a:spcAft>
              <a:buSzPts val="1000"/>
              <a:buChar char="○"/>
              <a:defRPr/>
            </a:lvl2pPr>
            <a:lvl3pPr indent="-279400" lvl="2" marL="1371600" algn="ctr">
              <a:spcBef>
                <a:spcPts val="1000"/>
              </a:spcBef>
              <a:spcAft>
                <a:spcPts val="0"/>
              </a:spcAft>
              <a:buSzPts val="800"/>
              <a:buChar char="■"/>
              <a:defRPr/>
            </a:lvl3pPr>
            <a:lvl4pPr indent="-279400" lvl="3" marL="1828800" algn="ctr">
              <a:spcBef>
                <a:spcPts val="1000"/>
              </a:spcBef>
              <a:spcAft>
                <a:spcPts val="0"/>
              </a:spcAft>
              <a:buSzPts val="800"/>
              <a:buChar char="●"/>
              <a:defRPr/>
            </a:lvl4pPr>
            <a:lvl5pPr indent="-279400" lvl="4" marL="2286000" algn="ctr">
              <a:spcBef>
                <a:spcPts val="1000"/>
              </a:spcBef>
              <a:spcAft>
                <a:spcPts val="0"/>
              </a:spcAft>
              <a:buSzPts val="800"/>
              <a:buChar char="○"/>
              <a:defRPr/>
            </a:lvl5pPr>
            <a:lvl6pPr indent="-279400" lvl="5" marL="2743200" algn="ctr">
              <a:spcBef>
                <a:spcPts val="1000"/>
              </a:spcBef>
              <a:spcAft>
                <a:spcPts val="0"/>
              </a:spcAft>
              <a:buSzPts val="800"/>
              <a:buChar char="■"/>
              <a:defRPr/>
            </a:lvl6pPr>
            <a:lvl7pPr indent="-279400" lvl="6" marL="3200400" algn="ctr">
              <a:spcBef>
                <a:spcPts val="1000"/>
              </a:spcBef>
              <a:spcAft>
                <a:spcPts val="0"/>
              </a:spcAft>
              <a:buSzPts val="800"/>
              <a:buChar char="●"/>
              <a:defRPr/>
            </a:lvl7pPr>
            <a:lvl8pPr indent="-279400" lvl="7" marL="3657600" algn="ctr">
              <a:spcBef>
                <a:spcPts val="1000"/>
              </a:spcBef>
              <a:spcAft>
                <a:spcPts val="0"/>
              </a:spcAft>
              <a:buSzPts val="800"/>
              <a:buChar char="○"/>
              <a:defRPr/>
            </a:lvl8pPr>
            <a:lvl9pPr indent="-279400" lvl="8" marL="4114800" algn="ctr">
              <a:spcBef>
                <a:spcPts val="1000"/>
              </a:spcBef>
              <a:spcAft>
                <a:spcPts val="1000"/>
              </a:spcAft>
              <a:buSzPts val="800"/>
              <a:buChar char="■"/>
              <a:defRPr/>
            </a:lvl9pPr>
          </a:lstStyle>
          <a:p/>
        </p:txBody>
      </p:sp>
      <p:sp>
        <p:nvSpPr>
          <p:cNvPr id="200" name="Google Shape;200;p25"/>
          <p:cNvSpPr txBox="1"/>
          <p:nvPr>
            <p:ph idx="2" type="subTitle"/>
          </p:nvPr>
        </p:nvSpPr>
        <p:spPr>
          <a:xfrm>
            <a:off x="182925" y="4874175"/>
            <a:ext cx="8764200" cy="1329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Clr>
                <a:srgbClr val="8E8EA3"/>
              </a:buClr>
              <a:buSzPts val="800"/>
              <a:buNone/>
              <a:defRPr sz="800">
                <a:solidFill>
                  <a:srgbClr val="8E8EA3"/>
                </a:solidFill>
              </a:defRPr>
            </a:lvl1pPr>
            <a:lvl2pPr lvl="1" rtl="0" algn="r">
              <a:lnSpc>
                <a:spcPct val="100000"/>
              </a:lnSpc>
              <a:spcBef>
                <a:spcPts val="1000"/>
              </a:spcBef>
              <a:spcAft>
                <a:spcPts val="0"/>
              </a:spcAft>
              <a:buClr>
                <a:srgbClr val="595959"/>
              </a:buClr>
              <a:buSzPts val="800"/>
              <a:buNone/>
              <a:defRPr sz="800">
                <a:solidFill>
                  <a:srgbClr val="595959"/>
                </a:solidFill>
              </a:defRPr>
            </a:lvl2pPr>
            <a:lvl3pPr lvl="2" rtl="0" algn="r">
              <a:lnSpc>
                <a:spcPct val="100000"/>
              </a:lnSpc>
              <a:spcBef>
                <a:spcPts val="1000"/>
              </a:spcBef>
              <a:spcAft>
                <a:spcPts val="0"/>
              </a:spcAft>
              <a:buClr>
                <a:srgbClr val="595959"/>
              </a:buClr>
              <a:buSzPts val="800"/>
              <a:buNone/>
              <a:defRPr>
                <a:solidFill>
                  <a:srgbClr val="595959"/>
                </a:solidFill>
              </a:defRPr>
            </a:lvl3pPr>
            <a:lvl4pPr lvl="3" rtl="0" algn="r">
              <a:lnSpc>
                <a:spcPct val="100000"/>
              </a:lnSpc>
              <a:spcBef>
                <a:spcPts val="1000"/>
              </a:spcBef>
              <a:spcAft>
                <a:spcPts val="0"/>
              </a:spcAft>
              <a:buClr>
                <a:srgbClr val="595959"/>
              </a:buClr>
              <a:buSzPts val="800"/>
              <a:buNone/>
              <a:defRPr>
                <a:solidFill>
                  <a:srgbClr val="595959"/>
                </a:solidFill>
              </a:defRPr>
            </a:lvl4pPr>
            <a:lvl5pPr lvl="4" rtl="0" algn="r">
              <a:lnSpc>
                <a:spcPct val="100000"/>
              </a:lnSpc>
              <a:spcBef>
                <a:spcPts val="1000"/>
              </a:spcBef>
              <a:spcAft>
                <a:spcPts val="0"/>
              </a:spcAft>
              <a:buClr>
                <a:srgbClr val="595959"/>
              </a:buClr>
              <a:buSzPts val="800"/>
              <a:buNone/>
              <a:defRPr>
                <a:solidFill>
                  <a:srgbClr val="595959"/>
                </a:solidFill>
              </a:defRPr>
            </a:lvl5pPr>
            <a:lvl6pPr lvl="5" rtl="0" algn="r">
              <a:lnSpc>
                <a:spcPct val="100000"/>
              </a:lnSpc>
              <a:spcBef>
                <a:spcPts val="1000"/>
              </a:spcBef>
              <a:spcAft>
                <a:spcPts val="0"/>
              </a:spcAft>
              <a:buClr>
                <a:srgbClr val="595959"/>
              </a:buClr>
              <a:buSzPts val="800"/>
              <a:buNone/>
              <a:defRPr>
                <a:solidFill>
                  <a:srgbClr val="595959"/>
                </a:solidFill>
              </a:defRPr>
            </a:lvl6pPr>
            <a:lvl7pPr lvl="6" rtl="0" algn="r">
              <a:lnSpc>
                <a:spcPct val="100000"/>
              </a:lnSpc>
              <a:spcBef>
                <a:spcPts val="1000"/>
              </a:spcBef>
              <a:spcAft>
                <a:spcPts val="0"/>
              </a:spcAft>
              <a:buClr>
                <a:srgbClr val="595959"/>
              </a:buClr>
              <a:buSzPts val="800"/>
              <a:buNone/>
              <a:defRPr>
                <a:solidFill>
                  <a:srgbClr val="595959"/>
                </a:solidFill>
              </a:defRPr>
            </a:lvl7pPr>
            <a:lvl8pPr lvl="7" rtl="0" algn="r">
              <a:lnSpc>
                <a:spcPct val="100000"/>
              </a:lnSpc>
              <a:spcBef>
                <a:spcPts val="1000"/>
              </a:spcBef>
              <a:spcAft>
                <a:spcPts val="0"/>
              </a:spcAft>
              <a:buClr>
                <a:srgbClr val="595959"/>
              </a:buClr>
              <a:buSzPts val="800"/>
              <a:buNone/>
              <a:defRPr>
                <a:solidFill>
                  <a:srgbClr val="595959"/>
                </a:solidFill>
              </a:defRPr>
            </a:lvl8pPr>
            <a:lvl9pPr lvl="8" rtl="0" algn="r">
              <a:lnSpc>
                <a:spcPct val="100000"/>
              </a:lnSpc>
              <a:spcBef>
                <a:spcPts val="1000"/>
              </a:spcBef>
              <a:spcAft>
                <a:spcPts val="1000"/>
              </a:spcAft>
              <a:buClr>
                <a:srgbClr val="595959"/>
              </a:buClr>
              <a:buSzPts val="800"/>
              <a:buNone/>
              <a:defRPr>
                <a:solidFill>
                  <a:srgbClr val="595959"/>
                </a:solidFil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1" name="Shape 201"/>
        <p:cNvGrpSpPr/>
        <p:nvPr/>
      </p:nvGrpSpPr>
      <p:grpSpPr>
        <a:xfrm>
          <a:off x="0" y="0"/>
          <a:ext cx="0" cy="0"/>
          <a:chOff x="0" y="0"/>
          <a:chExt cx="0" cy="0"/>
        </a:xfrm>
      </p:grpSpPr>
      <p:pic>
        <p:nvPicPr>
          <p:cNvPr id="202" name="Google Shape;202;p26"/>
          <p:cNvPicPr preferRelativeResize="0"/>
          <p:nvPr/>
        </p:nvPicPr>
        <p:blipFill>
          <a:blip r:embed="rId2">
            <a:alphaModFix/>
          </a:blip>
          <a:stretch>
            <a:fillRect/>
          </a:stretch>
        </p:blipFill>
        <p:spPr>
          <a:xfrm>
            <a:off x="4229" y="0"/>
            <a:ext cx="9135542" cy="5143501"/>
          </a:xfrm>
          <a:prstGeom prst="rect">
            <a:avLst/>
          </a:prstGeom>
          <a:noFill/>
          <a:ln>
            <a:noFill/>
          </a:ln>
        </p:spPr>
      </p:pic>
      <p:sp>
        <p:nvSpPr>
          <p:cNvPr id="203" name="Google Shape;203;p26"/>
          <p:cNvSpPr txBox="1"/>
          <p:nvPr>
            <p:ph idx="1" type="subTitle"/>
          </p:nvPr>
        </p:nvSpPr>
        <p:spPr>
          <a:xfrm>
            <a:off x="182925" y="4874175"/>
            <a:ext cx="8764200" cy="1329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Clr>
                <a:srgbClr val="8E8EA3"/>
              </a:buClr>
              <a:buSzPts val="800"/>
              <a:buNone/>
              <a:defRPr sz="800">
                <a:solidFill>
                  <a:srgbClr val="8E8EA3"/>
                </a:solidFill>
              </a:defRPr>
            </a:lvl1pPr>
            <a:lvl2pPr lvl="1" rtl="0" algn="r">
              <a:lnSpc>
                <a:spcPct val="100000"/>
              </a:lnSpc>
              <a:spcBef>
                <a:spcPts val="1000"/>
              </a:spcBef>
              <a:spcAft>
                <a:spcPts val="0"/>
              </a:spcAft>
              <a:buClr>
                <a:srgbClr val="595959"/>
              </a:buClr>
              <a:buSzPts val="800"/>
              <a:buNone/>
              <a:defRPr sz="800">
                <a:solidFill>
                  <a:srgbClr val="595959"/>
                </a:solidFill>
              </a:defRPr>
            </a:lvl2pPr>
            <a:lvl3pPr lvl="2" rtl="0" algn="r">
              <a:lnSpc>
                <a:spcPct val="100000"/>
              </a:lnSpc>
              <a:spcBef>
                <a:spcPts val="1000"/>
              </a:spcBef>
              <a:spcAft>
                <a:spcPts val="0"/>
              </a:spcAft>
              <a:buClr>
                <a:srgbClr val="595959"/>
              </a:buClr>
              <a:buSzPts val="800"/>
              <a:buNone/>
              <a:defRPr>
                <a:solidFill>
                  <a:srgbClr val="595959"/>
                </a:solidFill>
              </a:defRPr>
            </a:lvl3pPr>
            <a:lvl4pPr lvl="3" rtl="0" algn="r">
              <a:lnSpc>
                <a:spcPct val="100000"/>
              </a:lnSpc>
              <a:spcBef>
                <a:spcPts val="1000"/>
              </a:spcBef>
              <a:spcAft>
                <a:spcPts val="0"/>
              </a:spcAft>
              <a:buClr>
                <a:srgbClr val="595959"/>
              </a:buClr>
              <a:buSzPts val="800"/>
              <a:buNone/>
              <a:defRPr>
                <a:solidFill>
                  <a:srgbClr val="595959"/>
                </a:solidFill>
              </a:defRPr>
            </a:lvl4pPr>
            <a:lvl5pPr lvl="4" rtl="0" algn="r">
              <a:lnSpc>
                <a:spcPct val="100000"/>
              </a:lnSpc>
              <a:spcBef>
                <a:spcPts val="1000"/>
              </a:spcBef>
              <a:spcAft>
                <a:spcPts val="0"/>
              </a:spcAft>
              <a:buClr>
                <a:srgbClr val="595959"/>
              </a:buClr>
              <a:buSzPts val="800"/>
              <a:buNone/>
              <a:defRPr>
                <a:solidFill>
                  <a:srgbClr val="595959"/>
                </a:solidFill>
              </a:defRPr>
            </a:lvl5pPr>
            <a:lvl6pPr lvl="5" rtl="0" algn="r">
              <a:lnSpc>
                <a:spcPct val="100000"/>
              </a:lnSpc>
              <a:spcBef>
                <a:spcPts val="1000"/>
              </a:spcBef>
              <a:spcAft>
                <a:spcPts val="0"/>
              </a:spcAft>
              <a:buClr>
                <a:srgbClr val="595959"/>
              </a:buClr>
              <a:buSzPts val="800"/>
              <a:buNone/>
              <a:defRPr>
                <a:solidFill>
                  <a:srgbClr val="595959"/>
                </a:solidFill>
              </a:defRPr>
            </a:lvl6pPr>
            <a:lvl7pPr lvl="6" rtl="0" algn="r">
              <a:lnSpc>
                <a:spcPct val="100000"/>
              </a:lnSpc>
              <a:spcBef>
                <a:spcPts val="1000"/>
              </a:spcBef>
              <a:spcAft>
                <a:spcPts val="0"/>
              </a:spcAft>
              <a:buClr>
                <a:srgbClr val="595959"/>
              </a:buClr>
              <a:buSzPts val="800"/>
              <a:buNone/>
              <a:defRPr>
                <a:solidFill>
                  <a:srgbClr val="595959"/>
                </a:solidFill>
              </a:defRPr>
            </a:lvl7pPr>
            <a:lvl8pPr lvl="7" rtl="0" algn="r">
              <a:lnSpc>
                <a:spcPct val="100000"/>
              </a:lnSpc>
              <a:spcBef>
                <a:spcPts val="1000"/>
              </a:spcBef>
              <a:spcAft>
                <a:spcPts val="0"/>
              </a:spcAft>
              <a:buClr>
                <a:srgbClr val="595959"/>
              </a:buClr>
              <a:buSzPts val="800"/>
              <a:buNone/>
              <a:defRPr>
                <a:solidFill>
                  <a:srgbClr val="595959"/>
                </a:solidFill>
              </a:defRPr>
            </a:lvl8pPr>
            <a:lvl9pPr lvl="8" rtl="0" algn="r">
              <a:lnSpc>
                <a:spcPct val="100000"/>
              </a:lnSpc>
              <a:spcBef>
                <a:spcPts val="1000"/>
              </a:spcBef>
              <a:spcAft>
                <a:spcPts val="1000"/>
              </a:spcAft>
              <a:buClr>
                <a:srgbClr val="595959"/>
              </a:buClr>
              <a:buSzPts val="800"/>
              <a:buNone/>
              <a:defRPr>
                <a:solidFill>
                  <a:srgbClr val="595959"/>
                </a:solidFil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TITLE_AND_TWO_COLUMNS_2_2">
    <p:spTree>
      <p:nvGrpSpPr>
        <p:cNvPr id="204" name="Shape 204"/>
        <p:cNvGrpSpPr/>
        <p:nvPr/>
      </p:nvGrpSpPr>
      <p:grpSpPr>
        <a:xfrm>
          <a:off x="0" y="0"/>
          <a:ext cx="0" cy="0"/>
          <a:chOff x="0" y="0"/>
          <a:chExt cx="0" cy="0"/>
        </a:xfrm>
      </p:grpSpPr>
      <p:pic>
        <p:nvPicPr>
          <p:cNvPr id="205" name="Google Shape;205;p27"/>
          <p:cNvPicPr preferRelativeResize="0"/>
          <p:nvPr/>
        </p:nvPicPr>
        <p:blipFill rotWithShape="1">
          <a:blip r:embed="rId2">
            <a:alphaModFix amt="4000"/>
          </a:blip>
          <a:srcRect b="49687" l="0" r="13058" t="3640"/>
          <a:stretch/>
        </p:blipFill>
        <p:spPr>
          <a:xfrm>
            <a:off x="498650" y="666750"/>
            <a:ext cx="8664400" cy="4476751"/>
          </a:xfrm>
          <a:prstGeom prst="rect">
            <a:avLst/>
          </a:prstGeom>
          <a:noFill/>
          <a:ln>
            <a:noFill/>
          </a:ln>
        </p:spPr>
      </p:pic>
      <p:sp>
        <p:nvSpPr>
          <p:cNvPr id="206" name="Google Shape;206;p27"/>
          <p:cNvSpPr txBox="1"/>
          <p:nvPr>
            <p:ph type="title"/>
          </p:nvPr>
        </p:nvSpPr>
        <p:spPr>
          <a:xfrm>
            <a:off x="365760" y="457200"/>
            <a:ext cx="8454900" cy="572700"/>
          </a:xfrm>
          <a:prstGeom prst="rect">
            <a:avLst/>
          </a:prstGeom>
        </p:spPr>
        <p:txBody>
          <a:bodyPr anchorCtr="0" anchor="b" bIns="91425" lIns="0" spcFirstLastPara="1" rIns="0" wrap="square" tIns="91425">
            <a:noAutofit/>
          </a:bodyPr>
          <a:lstStyle>
            <a:lvl1pPr lvl="0" rtl="0">
              <a:spcBef>
                <a:spcPts val="0"/>
              </a:spcBef>
              <a:spcAft>
                <a:spcPts val="0"/>
              </a:spcAft>
              <a:buSzPts val="2900"/>
              <a:buNone/>
              <a:defRPr/>
            </a:lvl1pPr>
            <a:lvl2pPr lvl="1" rtl="0">
              <a:spcBef>
                <a:spcPts val="0"/>
              </a:spcBef>
              <a:spcAft>
                <a:spcPts val="0"/>
              </a:spcAft>
              <a:buSzPts val="2900"/>
              <a:buNone/>
              <a:defRPr/>
            </a:lvl2pPr>
            <a:lvl3pPr lvl="2" rtl="0">
              <a:spcBef>
                <a:spcPts val="0"/>
              </a:spcBef>
              <a:spcAft>
                <a:spcPts val="0"/>
              </a:spcAft>
              <a:buSzPts val="2900"/>
              <a:buNone/>
              <a:defRPr/>
            </a:lvl3pPr>
            <a:lvl4pPr lvl="3" rtl="0">
              <a:spcBef>
                <a:spcPts val="0"/>
              </a:spcBef>
              <a:spcAft>
                <a:spcPts val="0"/>
              </a:spcAft>
              <a:buSzPts val="2900"/>
              <a:buNone/>
              <a:defRPr/>
            </a:lvl4pPr>
            <a:lvl5pPr lvl="4" rtl="0">
              <a:spcBef>
                <a:spcPts val="0"/>
              </a:spcBef>
              <a:spcAft>
                <a:spcPts val="0"/>
              </a:spcAft>
              <a:buSzPts val="2900"/>
              <a:buNone/>
              <a:defRPr/>
            </a:lvl5pPr>
            <a:lvl6pPr lvl="5" rtl="0">
              <a:spcBef>
                <a:spcPts val="0"/>
              </a:spcBef>
              <a:spcAft>
                <a:spcPts val="0"/>
              </a:spcAft>
              <a:buSzPts val="2900"/>
              <a:buNone/>
              <a:defRPr/>
            </a:lvl6pPr>
            <a:lvl7pPr lvl="6" rtl="0">
              <a:spcBef>
                <a:spcPts val="0"/>
              </a:spcBef>
              <a:spcAft>
                <a:spcPts val="0"/>
              </a:spcAft>
              <a:buSzPts val="2900"/>
              <a:buNone/>
              <a:defRPr/>
            </a:lvl7pPr>
            <a:lvl8pPr lvl="7" rtl="0">
              <a:spcBef>
                <a:spcPts val="0"/>
              </a:spcBef>
              <a:spcAft>
                <a:spcPts val="0"/>
              </a:spcAft>
              <a:buSzPts val="2900"/>
              <a:buNone/>
              <a:defRPr/>
            </a:lvl8pPr>
            <a:lvl9pPr lvl="8" rtl="0">
              <a:spcBef>
                <a:spcPts val="0"/>
              </a:spcBef>
              <a:spcAft>
                <a:spcPts val="0"/>
              </a:spcAft>
              <a:buSzPts val="2900"/>
              <a:buNone/>
              <a:defRPr/>
            </a:lvl9pPr>
          </a:lstStyle>
          <a:p/>
        </p:txBody>
      </p:sp>
      <p:sp>
        <p:nvSpPr>
          <p:cNvPr id="207" name="Google Shape;207;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08" name="Google Shape;208;p27"/>
          <p:cNvSpPr/>
          <p:nvPr/>
        </p:nvSpPr>
        <p:spPr>
          <a:xfrm>
            <a:off x="392707" y="1091249"/>
            <a:ext cx="320100" cy="27300"/>
          </a:xfrm>
          <a:prstGeom prst="roundRect">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7"/>
          <p:cNvSpPr/>
          <p:nvPr/>
        </p:nvSpPr>
        <p:spPr>
          <a:xfrm>
            <a:off x="361950" y="1428750"/>
            <a:ext cx="2638200" cy="3337500"/>
          </a:xfrm>
          <a:prstGeom prst="roundRect">
            <a:avLst>
              <a:gd fmla="val 3055" name="adj"/>
            </a:avLst>
          </a:prstGeom>
          <a:solidFill>
            <a:srgbClr val="FFFFFF"/>
          </a:solidFill>
          <a:ln>
            <a:noFill/>
          </a:ln>
          <a:effectLst>
            <a:outerShdw blurRad="628650" rotWithShape="0" algn="bl">
              <a:schemeClr val="dk2">
                <a:alpha val="7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7"/>
          <p:cNvSpPr txBox="1"/>
          <p:nvPr>
            <p:ph idx="1" type="body"/>
          </p:nvPr>
        </p:nvSpPr>
        <p:spPr>
          <a:xfrm>
            <a:off x="562200" y="1520100"/>
            <a:ext cx="2237700" cy="3154800"/>
          </a:xfrm>
          <a:prstGeom prst="rect">
            <a:avLst/>
          </a:prstGeom>
        </p:spPr>
        <p:txBody>
          <a:bodyPr anchorCtr="0" anchor="t" bIns="0" lIns="0" spcFirstLastPara="1" rIns="0" wrap="square" tIns="0">
            <a:noAutofit/>
          </a:bodyPr>
          <a:lstStyle>
            <a:lvl1pPr indent="-298450" lvl="0" marL="457200" rtl="0">
              <a:spcBef>
                <a:spcPts val="1200"/>
              </a:spcBef>
              <a:spcAft>
                <a:spcPts val="0"/>
              </a:spcAft>
              <a:buSzPts val="1100"/>
              <a:buChar char="●"/>
              <a:defRPr sz="1200"/>
            </a:lvl1pPr>
            <a:lvl2pPr indent="-292100" lvl="1" marL="914400" rtl="0">
              <a:spcBef>
                <a:spcPts val="1200"/>
              </a:spcBef>
              <a:spcAft>
                <a:spcPts val="0"/>
              </a:spcAft>
              <a:buSzPts val="1000"/>
              <a:buChar char="○"/>
              <a:defRPr/>
            </a:lvl2pPr>
            <a:lvl3pPr indent="-279400" lvl="2" marL="1371600" rtl="0">
              <a:spcBef>
                <a:spcPts val="1200"/>
              </a:spcBef>
              <a:spcAft>
                <a:spcPts val="0"/>
              </a:spcAft>
              <a:buSzPts val="800"/>
              <a:buChar char="■"/>
              <a:defRPr/>
            </a:lvl3pPr>
            <a:lvl4pPr indent="-279400" lvl="3" marL="1828800" rtl="0">
              <a:spcBef>
                <a:spcPts val="1200"/>
              </a:spcBef>
              <a:spcAft>
                <a:spcPts val="0"/>
              </a:spcAft>
              <a:buSzPts val="800"/>
              <a:buChar char="●"/>
              <a:defRPr/>
            </a:lvl4pPr>
            <a:lvl5pPr indent="-279400" lvl="4" marL="2286000" rtl="0">
              <a:spcBef>
                <a:spcPts val="1200"/>
              </a:spcBef>
              <a:spcAft>
                <a:spcPts val="0"/>
              </a:spcAft>
              <a:buSzPts val="800"/>
              <a:buChar char="○"/>
              <a:defRPr/>
            </a:lvl5pPr>
            <a:lvl6pPr indent="-279400" lvl="5" marL="2743200" rtl="0">
              <a:spcBef>
                <a:spcPts val="1200"/>
              </a:spcBef>
              <a:spcAft>
                <a:spcPts val="0"/>
              </a:spcAft>
              <a:buSzPts val="800"/>
              <a:buChar char="■"/>
              <a:defRPr/>
            </a:lvl6pPr>
            <a:lvl7pPr indent="-279400" lvl="6" marL="3200400" rtl="0">
              <a:spcBef>
                <a:spcPts val="1200"/>
              </a:spcBef>
              <a:spcAft>
                <a:spcPts val="0"/>
              </a:spcAft>
              <a:buSzPts val="800"/>
              <a:buChar char="●"/>
              <a:defRPr/>
            </a:lvl7pPr>
            <a:lvl8pPr indent="-279400" lvl="7" marL="3657600" rtl="0">
              <a:spcBef>
                <a:spcPts val="1200"/>
              </a:spcBef>
              <a:spcAft>
                <a:spcPts val="0"/>
              </a:spcAft>
              <a:buSzPts val="800"/>
              <a:buChar char="○"/>
              <a:defRPr/>
            </a:lvl8pPr>
            <a:lvl9pPr indent="-279400" lvl="8" marL="4114800" rtl="0">
              <a:spcBef>
                <a:spcPts val="1200"/>
              </a:spcBef>
              <a:spcAft>
                <a:spcPts val="0"/>
              </a:spcAft>
              <a:buSzPts val="800"/>
              <a:buChar char="■"/>
              <a:defRPr/>
            </a:lvl9pPr>
          </a:lstStyle>
          <a:p/>
        </p:txBody>
      </p:sp>
      <p:sp>
        <p:nvSpPr>
          <p:cNvPr id="211" name="Google Shape;211;p27"/>
          <p:cNvSpPr/>
          <p:nvPr/>
        </p:nvSpPr>
        <p:spPr>
          <a:xfrm>
            <a:off x="6172425" y="1428750"/>
            <a:ext cx="2638200" cy="3337500"/>
          </a:xfrm>
          <a:prstGeom prst="roundRect">
            <a:avLst>
              <a:gd fmla="val 3055" name="adj"/>
            </a:avLst>
          </a:prstGeom>
          <a:solidFill>
            <a:srgbClr val="FFFFFF"/>
          </a:solidFill>
          <a:ln>
            <a:noFill/>
          </a:ln>
          <a:effectLst>
            <a:outerShdw blurRad="628650" rotWithShape="0" algn="bl">
              <a:schemeClr val="dk2">
                <a:alpha val="7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7"/>
          <p:cNvSpPr/>
          <p:nvPr/>
        </p:nvSpPr>
        <p:spPr>
          <a:xfrm>
            <a:off x="3252900" y="1428750"/>
            <a:ext cx="2638200" cy="3337500"/>
          </a:xfrm>
          <a:prstGeom prst="roundRect">
            <a:avLst>
              <a:gd fmla="val 3055" name="adj"/>
            </a:avLst>
          </a:prstGeom>
          <a:solidFill>
            <a:srgbClr val="FFFFFF"/>
          </a:solidFill>
          <a:ln>
            <a:noFill/>
          </a:ln>
          <a:effectLst>
            <a:outerShdw blurRad="628650" rotWithShape="0" algn="bl">
              <a:schemeClr val="dk2">
                <a:alpha val="7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7"/>
          <p:cNvSpPr txBox="1"/>
          <p:nvPr>
            <p:ph idx="2" type="body"/>
          </p:nvPr>
        </p:nvSpPr>
        <p:spPr>
          <a:xfrm>
            <a:off x="3474350" y="1520100"/>
            <a:ext cx="2237700" cy="3154800"/>
          </a:xfrm>
          <a:prstGeom prst="rect">
            <a:avLst/>
          </a:prstGeom>
        </p:spPr>
        <p:txBody>
          <a:bodyPr anchorCtr="0" anchor="t" bIns="0" lIns="0" spcFirstLastPara="1" rIns="0" wrap="square" tIns="0">
            <a:noAutofit/>
          </a:bodyPr>
          <a:lstStyle>
            <a:lvl1pPr indent="-298450" lvl="0" marL="457200" rtl="0">
              <a:spcBef>
                <a:spcPts val="1200"/>
              </a:spcBef>
              <a:spcAft>
                <a:spcPts val="0"/>
              </a:spcAft>
              <a:buClr>
                <a:schemeClr val="accent3"/>
              </a:buClr>
              <a:buSzPts val="1100"/>
              <a:buChar char="●"/>
              <a:defRPr sz="1200"/>
            </a:lvl1pPr>
            <a:lvl2pPr indent="-292100" lvl="1" marL="914400" rtl="0">
              <a:spcBef>
                <a:spcPts val="1200"/>
              </a:spcBef>
              <a:spcAft>
                <a:spcPts val="0"/>
              </a:spcAft>
              <a:buClr>
                <a:schemeClr val="accent3"/>
              </a:buClr>
              <a:buSzPts val="1000"/>
              <a:buChar char="○"/>
              <a:defRPr/>
            </a:lvl2pPr>
            <a:lvl3pPr indent="-279400" lvl="2" marL="1371600" rtl="0">
              <a:spcBef>
                <a:spcPts val="1200"/>
              </a:spcBef>
              <a:spcAft>
                <a:spcPts val="0"/>
              </a:spcAft>
              <a:buClr>
                <a:schemeClr val="accent3"/>
              </a:buClr>
              <a:buSzPts val="800"/>
              <a:buChar char="■"/>
              <a:defRPr/>
            </a:lvl3pPr>
            <a:lvl4pPr indent="-279400" lvl="3" marL="1828800" rtl="0">
              <a:spcBef>
                <a:spcPts val="1200"/>
              </a:spcBef>
              <a:spcAft>
                <a:spcPts val="0"/>
              </a:spcAft>
              <a:buSzPts val="800"/>
              <a:buChar char="●"/>
              <a:defRPr/>
            </a:lvl4pPr>
            <a:lvl5pPr indent="-279400" lvl="4" marL="2286000" rtl="0">
              <a:spcBef>
                <a:spcPts val="1200"/>
              </a:spcBef>
              <a:spcAft>
                <a:spcPts val="0"/>
              </a:spcAft>
              <a:buSzPts val="800"/>
              <a:buChar char="○"/>
              <a:defRPr/>
            </a:lvl5pPr>
            <a:lvl6pPr indent="-279400" lvl="5" marL="2743200" rtl="0">
              <a:spcBef>
                <a:spcPts val="1200"/>
              </a:spcBef>
              <a:spcAft>
                <a:spcPts val="0"/>
              </a:spcAft>
              <a:buSzPts val="800"/>
              <a:buChar char="■"/>
              <a:defRPr/>
            </a:lvl6pPr>
            <a:lvl7pPr indent="-279400" lvl="6" marL="3200400" rtl="0">
              <a:spcBef>
                <a:spcPts val="1200"/>
              </a:spcBef>
              <a:spcAft>
                <a:spcPts val="0"/>
              </a:spcAft>
              <a:buSzPts val="800"/>
              <a:buChar char="●"/>
              <a:defRPr/>
            </a:lvl7pPr>
            <a:lvl8pPr indent="-279400" lvl="7" marL="3657600" rtl="0">
              <a:spcBef>
                <a:spcPts val="1200"/>
              </a:spcBef>
              <a:spcAft>
                <a:spcPts val="0"/>
              </a:spcAft>
              <a:buSzPts val="800"/>
              <a:buChar char="○"/>
              <a:defRPr/>
            </a:lvl8pPr>
            <a:lvl9pPr indent="-279400" lvl="8" marL="4114800" rtl="0">
              <a:spcBef>
                <a:spcPts val="1200"/>
              </a:spcBef>
              <a:spcAft>
                <a:spcPts val="0"/>
              </a:spcAft>
              <a:buSzPts val="800"/>
              <a:buChar char="■"/>
              <a:defRPr/>
            </a:lvl9pPr>
          </a:lstStyle>
          <a:p/>
        </p:txBody>
      </p:sp>
      <p:sp>
        <p:nvSpPr>
          <p:cNvPr id="214" name="Google Shape;214;p27"/>
          <p:cNvSpPr txBox="1"/>
          <p:nvPr>
            <p:ph idx="3" type="body"/>
          </p:nvPr>
        </p:nvSpPr>
        <p:spPr>
          <a:xfrm>
            <a:off x="6386500" y="1520100"/>
            <a:ext cx="2237700" cy="3154800"/>
          </a:xfrm>
          <a:prstGeom prst="rect">
            <a:avLst/>
          </a:prstGeom>
        </p:spPr>
        <p:txBody>
          <a:bodyPr anchorCtr="0" anchor="t" bIns="0" lIns="0" spcFirstLastPara="1" rIns="0" wrap="square" tIns="0">
            <a:noAutofit/>
          </a:bodyPr>
          <a:lstStyle>
            <a:lvl1pPr indent="-298450" lvl="0" marL="457200" rtl="0">
              <a:spcBef>
                <a:spcPts val="1200"/>
              </a:spcBef>
              <a:spcAft>
                <a:spcPts val="0"/>
              </a:spcAft>
              <a:buClr>
                <a:schemeClr val="accent2"/>
              </a:buClr>
              <a:buSzPts val="1100"/>
              <a:buChar char="●"/>
              <a:defRPr sz="1200"/>
            </a:lvl1pPr>
            <a:lvl2pPr indent="-292100" lvl="1" marL="914400" rtl="0">
              <a:spcBef>
                <a:spcPts val="1200"/>
              </a:spcBef>
              <a:spcAft>
                <a:spcPts val="0"/>
              </a:spcAft>
              <a:buClr>
                <a:schemeClr val="accent2"/>
              </a:buClr>
              <a:buSzPts val="1000"/>
              <a:buChar char="○"/>
              <a:defRPr/>
            </a:lvl2pPr>
            <a:lvl3pPr indent="-279400" lvl="2" marL="1371600" rtl="0">
              <a:spcBef>
                <a:spcPts val="1200"/>
              </a:spcBef>
              <a:spcAft>
                <a:spcPts val="0"/>
              </a:spcAft>
              <a:buClr>
                <a:schemeClr val="accent2"/>
              </a:buClr>
              <a:buSzPts val="800"/>
              <a:buChar char="■"/>
              <a:defRPr/>
            </a:lvl3pPr>
            <a:lvl4pPr indent="-279400" lvl="3" marL="1828800" rtl="0">
              <a:spcBef>
                <a:spcPts val="1200"/>
              </a:spcBef>
              <a:spcAft>
                <a:spcPts val="0"/>
              </a:spcAft>
              <a:buSzPts val="800"/>
              <a:buChar char="●"/>
              <a:defRPr/>
            </a:lvl4pPr>
            <a:lvl5pPr indent="-279400" lvl="4" marL="2286000" rtl="0">
              <a:spcBef>
                <a:spcPts val="1200"/>
              </a:spcBef>
              <a:spcAft>
                <a:spcPts val="0"/>
              </a:spcAft>
              <a:buSzPts val="800"/>
              <a:buChar char="○"/>
              <a:defRPr/>
            </a:lvl5pPr>
            <a:lvl6pPr indent="-279400" lvl="5" marL="2743200" rtl="0">
              <a:spcBef>
                <a:spcPts val="1200"/>
              </a:spcBef>
              <a:spcAft>
                <a:spcPts val="0"/>
              </a:spcAft>
              <a:buSzPts val="800"/>
              <a:buChar char="■"/>
              <a:defRPr/>
            </a:lvl6pPr>
            <a:lvl7pPr indent="-279400" lvl="6" marL="3200400" rtl="0">
              <a:spcBef>
                <a:spcPts val="1200"/>
              </a:spcBef>
              <a:spcAft>
                <a:spcPts val="0"/>
              </a:spcAft>
              <a:buSzPts val="800"/>
              <a:buChar char="●"/>
              <a:defRPr/>
            </a:lvl7pPr>
            <a:lvl8pPr indent="-279400" lvl="7" marL="3657600" rtl="0">
              <a:spcBef>
                <a:spcPts val="1200"/>
              </a:spcBef>
              <a:spcAft>
                <a:spcPts val="0"/>
              </a:spcAft>
              <a:buSzPts val="800"/>
              <a:buChar char="○"/>
              <a:defRPr/>
            </a:lvl8pPr>
            <a:lvl9pPr indent="-279400" lvl="8" marL="4114800" rtl="0">
              <a:spcBef>
                <a:spcPts val="1200"/>
              </a:spcBef>
              <a:spcAft>
                <a:spcPts val="0"/>
              </a:spcAft>
              <a:buSzPts val="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pic>
        <p:nvPicPr>
          <p:cNvPr id="21" name="Google Shape;21;p4"/>
          <p:cNvPicPr preferRelativeResize="0"/>
          <p:nvPr/>
        </p:nvPicPr>
        <p:blipFill>
          <a:blip r:embed="rId2">
            <a:alphaModFix/>
          </a:blip>
          <a:stretch>
            <a:fillRect/>
          </a:stretch>
        </p:blipFill>
        <p:spPr>
          <a:xfrm>
            <a:off x="4229" y="0"/>
            <a:ext cx="9135542" cy="5143501"/>
          </a:xfrm>
          <a:prstGeom prst="rect">
            <a:avLst/>
          </a:prstGeom>
          <a:noFill/>
          <a:ln>
            <a:noFill/>
          </a:ln>
        </p:spPr>
      </p:pic>
      <p:sp>
        <p:nvSpPr>
          <p:cNvPr id="22" name="Google Shape;22;p4"/>
          <p:cNvSpPr/>
          <p:nvPr/>
        </p:nvSpPr>
        <p:spPr>
          <a:xfrm>
            <a:off x="361950" y="1428750"/>
            <a:ext cx="4114800" cy="3337500"/>
          </a:xfrm>
          <a:prstGeom prst="roundRect">
            <a:avLst>
              <a:gd fmla="val 3055" name="adj"/>
            </a:avLst>
          </a:prstGeom>
          <a:solidFill>
            <a:srgbClr val="FFFFFF"/>
          </a:solidFill>
          <a:ln>
            <a:noFill/>
          </a:ln>
          <a:effectLst>
            <a:outerShdw blurRad="628650" rotWithShape="0" algn="bl">
              <a:srgbClr val="1F252E">
                <a:alpha val="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4"/>
          <p:cNvSpPr txBox="1"/>
          <p:nvPr>
            <p:ph type="title"/>
          </p:nvPr>
        </p:nvSpPr>
        <p:spPr>
          <a:xfrm>
            <a:off x="365760" y="457200"/>
            <a:ext cx="8454900" cy="572700"/>
          </a:xfrm>
          <a:prstGeom prst="rect">
            <a:avLst/>
          </a:prstGeom>
        </p:spPr>
        <p:txBody>
          <a:bodyPr anchorCtr="0" anchor="b" bIns="91425" lIns="0" spcFirstLastPara="1" rIns="0" wrap="square" tIns="91425">
            <a:noAutofit/>
          </a:bodyPr>
          <a:lstStyle>
            <a:lvl1pPr lvl="0">
              <a:spcBef>
                <a:spcPts val="0"/>
              </a:spcBef>
              <a:spcAft>
                <a:spcPts val="0"/>
              </a:spcAft>
              <a:buSzPts val="2900"/>
              <a:buNone/>
              <a:defRPr/>
            </a:lvl1pPr>
            <a:lvl2pPr lvl="1">
              <a:spcBef>
                <a:spcPts val="0"/>
              </a:spcBef>
              <a:spcAft>
                <a:spcPts val="0"/>
              </a:spcAft>
              <a:buSzPts val="2900"/>
              <a:buNone/>
              <a:defRPr/>
            </a:lvl2pPr>
            <a:lvl3pPr lvl="2">
              <a:spcBef>
                <a:spcPts val="0"/>
              </a:spcBef>
              <a:spcAft>
                <a:spcPts val="0"/>
              </a:spcAft>
              <a:buSzPts val="2900"/>
              <a:buNone/>
              <a:defRPr/>
            </a:lvl3pPr>
            <a:lvl4pPr lvl="3">
              <a:spcBef>
                <a:spcPts val="0"/>
              </a:spcBef>
              <a:spcAft>
                <a:spcPts val="0"/>
              </a:spcAft>
              <a:buSzPts val="2900"/>
              <a:buNone/>
              <a:defRPr/>
            </a:lvl4pPr>
            <a:lvl5pPr lvl="4">
              <a:spcBef>
                <a:spcPts val="0"/>
              </a:spcBef>
              <a:spcAft>
                <a:spcPts val="0"/>
              </a:spcAft>
              <a:buSzPts val="2900"/>
              <a:buNone/>
              <a:defRPr/>
            </a:lvl5pPr>
            <a:lvl6pPr lvl="5">
              <a:spcBef>
                <a:spcPts val="0"/>
              </a:spcBef>
              <a:spcAft>
                <a:spcPts val="0"/>
              </a:spcAft>
              <a:buSzPts val="2900"/>
              <a:buNone/>
              <a:defRPr/>
            </a:lvl6pPr>
            <a:lvl7pPr lvl="6">
              <a:spcBef>
                <a:spcPts val="0"/>
              </a:spcBef>
              <a:spcAft>
                <a:spcPts val="0"/>
              </a:spcAft>
              <a:buSzPts val="2900"/>
              <a:buNone/>
              <a:defRPr/>
            </a:lvl7pPr>
            <a:lvl8pPr lvl="7">
              <a:spcBef>
                <a:spcPts val="0"/>
              </a:spcBef>
              <a:spcAft>
                <a:spcPts val="0"/>
              </a:spcAft>
              <a:buSzPts val="2900"/>
              <a:buNone/>
              <a:defRPr/>
            </a:lvl8pPr>
            <a:lvl9pPr lvl="8">
              <a:spcBef>
                <a:spcPts val="0"/>
              </a:spcBef>
              <a:spcAft>
                <a:spcPts val="0"/>
              </a:spcAft>
              <a:buSzPts val="2900"/>
              <a:buNone/>
              <a:defRPr/>
            </a:lvl9pPr>
          </a:lstStyle>
          <a:p/>
        </p:txBody>
      </p:sp>
      <p:sp>
        <p:nvSpPr>
          <p:cNvPr id="24" name="Google Shape;24;p4"/>
          <p:cNvSpPr txBox="1"/>
          <p:nvPr>
            <p:ph idx="1" type="body"/>
          </p:nvPr>
        </p:nvSpPr>
        <p:spPr>
          <a:xfrm>
            <a:off x="502920" y="1520100"/>
            <a:ext cx="3566100" cy="3154800"/>
          </a:xfrm>
          <a:prstGeom prst="rect">
            <a:avLst/>
          </a:prstGeom>
        </p:spPr>
        <p:txBody>
          <a:bodyPr anchorCtr="0" anchor="t" bIns="0" lIns="0" spcFirstLastPara="1" rIns="0" wrap="square" tIns="0">
            <a:noAutofit/>
          </a:bodyPr>
          <a:lstStyle>
            <a:lvl1pPr indent="-298450" lvl="0" marL="457200">
              <a:spcBef>
                <a:spcPts val="1200"/>
              </a:spcBef>
              <a:spcAft>
                <a:spcPts val="0"/>
              </a:spcAft>
              <a:buSzPts val="1100"/>
              <a:buChar char="●"/>
              <a:defRPr sz="1200"/>
            </a:lvl1pPr>
            <a:lvl2pPr indent="-292100" lvl="1" marL="914400">
              <a:spcBef>
                <a:spcPts val="1000"/>
              </a:spcBef>
              <a:spcAft>
                <a:spcPts val="0"/>
              </a:spcAft>
              <a:buSzPts val="1000"/>
              <a:buChar char="○"/>
              <a:defRPr/>
            </a:lvl2pPr>
            <a:lvl3pPr indent="-279400" lvl="2" marL="1371600">
              <a:spcBef>
                <a:spcPts val="1000"/>
              </a:spcBef>
              <a:spcAft>
                <a:spcPts val="0"/>
              </a:spcAft>
              <a:buSzPts val="800"/>
              <a:buChar char="■"/>
              <a:defRPr/>
            </a:lvl3pPr>
            <a:lvl4pPr indent="-279400" lvl="3" marL="1828800">
              <a:spcBef>
                <a:spcPts val="1000"/>
              </a:spcBef>
              <a:spcAft>
                <a:spcPts val="0"/>
              </a:spcAft>
              <a:buSzPts val="800"/>
              <a:buChar char="●"/>
              <a:defRPr/>
            </a:lvl4pPr>
            <a:lvl5pPr indent="-279400" lvl="4" marL="2286000">
              <a:spcBef>
                <a:spcPts val="1000"/>
              </a:spcBef>
              <a:spcAft>
                <a:spcPts val="0"/>
              </a:spcAft>
              <a:buSzPts val="800"/>
              <a:buChar char="○"/>
              <a:defRPr/>
            </a:lvl5pPr>
            <a:lvl6pPr indent="-279400" lvl="5" marL="2743200">
              <a:spcBef>
                <a:spcPts val="1000"/>
              </a:spcBef>
              <a:spcAft>
                <a:spcPts val="0"/>
              </a:spcAft>
              <a:buSzPts val="800"/>
              <a:buChar char="■"/>
              <a:defRPr/>
            </a:lvl6pPr>
            <a:lvl7pPr indent="-279400" lvl="6" marL="3200400">
              <a:spcBef>
                <a:spcPts val="1000"/>
              </a:spcBef>
              <a:spcAft>
                <a:spcPts val="0"/>
              </a:spcAft>
              <a:buSzPts val="800"/>
              <a:buChar char="●"/>
              <a:defRPr/>
            </a:lvl7pPr>
            <a:lvl8pPr indent="-279400" lvl="7" marL="3657600">
              <a:spcBef>
                <a:spcPts val="1000"/>
              </a:spcBef>
              <a:spcAft>
                <a:spcPts val="0"/>
              </a:spcAft>
              <a:buSzPts val="800"/>
              <a:buChar char="○"/>
              <a:defRPr/>
            </a:lvl8pPr>
            <a:lvl9pPr indent="-279400" lvl="8" marL="4114800">
              <a:spcBef>
                <a:spcPts val="1000"/>
              </a:spcBef>
              <a:spcAft>
                <a:spcPts val="1000"/>
              </a:spcAft>
              <a:buSzPts val="800"/>
              <a:buChar char="■"/>
              <a:defRPr/>
            </a:lvl9pPr>
          </a:lstStyle>
          <a:p/>
        </p:txBody>
      </p:sp>
      <p:sp>
        <p:nvSpPr>
          <p:cNvPr id="25" name="Google Shape;25;p4"/>
          <p:cNvSpPr/>
          <p:nvPr/>
        </p:nvSpPr>
        <p:spPr>
          <a:xfrm>
            <a:off x="392707" y="1076740"/>
            <a:ext cx="320100" cy="27300"/>
          </a:xfrm>
          <a:prstGeom prst="roundRect">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4"/>
          <p:cNvSpPr txBox="1"/>
          <p:nvPr>
            <p:ph idx="2" type="subTitle"/>
          </p:nvPr>
        </p:nvSpPr>
        <p:spPr>
          <a:xfrm>
            <a:off x="365750" y="320157"/>
            <a:ext cx="7817400" cy="166200"/>
          </a:xfrm>
          <a:prstGeom prst="rect">
            <a:avLst/>
          </a:prstGeom>
        </p:spPr>
        <p:txBody>
          <a:bodyPr anchorCtr="0" anchor="t" bIns="0" lIns="0" spcFirstLastPara="1" rIns="0" wrap="square" tIns="0">
            <a:noAutofit/>
          </a:bodyPr>
          <a:lstStyle>
            <a:lvl1pPr lvl="0">
              <a:spcBef>
                <a:spcPts val="0"/>
              </a:spcBef>
              <a:spcAft>
                <a:spcPts val="0"/>
              </a:spcAft>
              <a:buClr>
                <a:srgbClr val="6A67CE"/>
              </a:buClr>
              <a:buSzPts val="1100"/>
              <a:buNone/>
              <a:defRPr sz="1100">
                <a:solidFill>
                  <a:srgbClr val="6A67CE"/>
                </a:solidFill>
              </a:defRPr>
            </a:lvl1pPr>
            <a:lvl2pPr lvl="1">
              <a:spcBef>
                <a:spcPts val="1000"/>
              </a:spcBef>
              <a:spcAft>
                <a:spcPts val="0"/>
              </a:spcAft>
              <a:buClr>
                <a:srgbClr val="6A67CE"/>
              </a:buClr>
              <a:buSzPts val="1100"/>
              <a:buNone/>
              <a:defRPr sz="1100">
                <a:solidFill>
                  <a:srgbClr val="6A67CE"/>
                </a:solidFill>
              </a:defRPr>
            </a:lvl2pPr>
            <a:lvl3pPr lvl="2">
              <a:spcBef>
                <a:spcPts val="1000"/>
              </a:spcBef>
              <a:spcAft>
                <a:spcPts val="0"/>
              </a:spcAft>
              <a:buClr>
                <a:srgbClr val="6A67CE"/>
              </a:buClr>
              <a:buSzPts val="1100"/>
              <a:buNone/>
              <a:defRPr sz="1100">
                <a:solidFill>
                  <a:srgbClr val="6A67CE"/>
                </a:solidFill>
              </a:defRPr>
            </a:lvl3pPr>
            <a:lvl4pPr lvl="3">
              <a:spcBef>
                <a:spcPts val="1000"/>
              </a:spcBef>
              <a:spcAft>
                <a:spcPts val="0"/>
              </a:spcAft>
              <a:buClr>
                <a:srgbClr val="6A67CE"/>
              </a:buClr>
              <a:buSzPts val="1100"/>
              <a:buNone/>
              <a:defRPr sz="1100">
                <a:solidFill>
                  <a:srgbClr val="6A67CE"/>
                </a:solidFill>
              </a:defRPr>
            </a:lvl4pPr>
            <a:lvl5pPr lvl="4">
              <a:spcBef>
                <a:spcPts val="1000"/>
              </a:spcBef>
              <a:spcAft>
                <a:spcPts val="0"/>
              </a:spcAft>
              <a:buClr>
                <a:srgbClr val="6A67CE"/>
              </a:buClr>
              <a:buSzPts val="1100"/>
              <a:buNone/>
              <a:defRPr sz="1100">
                <a:solidFill>
                  <a:srgbClr val="6A67CE"/>
                </a:solidFill>
              </a:defRPr>
            </a:lvl5pPr>
            <a:lvl6pPr lvl="5">
              <a:spcBef>
                <a:spcPts val="1000"/>
              </a:spcBef>
              <a:spcAft>
                <a:spcPts val="0"/>
              </a:spcAft>
              <a:buClr>
                <a:srgbClr val="6A67CE"/>
              </a:buClr>
              <a:buSzPts val="1100"/>
              <a:buNone/>
              <a:defRPr sz="1100">
                <a:solidFill>
                  <a:srgbClr val="6A67CE"/>
                </a:solidFill>
              </a:defRPr>
            </a:lvl6pPr>
            <a:lvl7pPr lvl="6">
              <a:spcBef>
                <a:spcPts val="1000"/>
              </a:spcBef>
              <a:spcAft>
                <a:spcPts val="0"/>
              </a:spcAft>
              <a:buClr>
                <a:srgbClr val="6A67CE"/>
              </a:buClr>
              <a:buSzPts val="1100"/>
              <a:buNone/>
              <a:defRPr sz="1100">
                <a:solidFill>
                  <a:srgbClr val="6A67CE"/>
                </a:solidFill>
              </a:defRPr>
            </a:lvl7pPr>
            <a:lvl8pPr lvl="7">
              <a:spcBef>
                <a:spcPts val="1000"/>
              </a:spcBef>
              <a:spcAft>
                <a:spcPts val="0"/>
              </a:spcAft>
              <a:buClr>
                <a:srgbClr val="6A67CE"/>
              </a:buClr>
              <a:buSzPts val="1100"/>
              <a:buNone/>
              <a:defRPr sz="1100">
                <a:solidFill>
                  <a:srgbClr val="6A67CE"/>
                </a:solidFill>
              </a:defRPr>
            </a:lvl8pPr>
            <a:lvl9pPr lvl="8">
              <a:spcBef>
                <a:spcPts val="1000"/>
              </a:spcBef>
              <a:spcAft>
                <a:spcPts val="1000"/>
              </a:spcAft>
              <a:buClr>
                <a:srgbClr val="6A67CE"/>
              </a:buClr>
              <a:buSzPts val="1100"/>
              <a:buNone/>
              <a:defRPr sz="1100">
                <a:solidFill>
                  <a:srgbClr val="6A67CE"/>
                </a:solidFill>
              </a:defRPr>
            </a:lvl9pPr>
          </a:lstStyle>
          <a:p/>
        </p:txBody>
      </p:sp>
      <p:sp>
        <p:nvSpPr>
          <p:cNvPr id="27" name="Google Shape;27;p4"/>
          <p:cNvSpPr txBox="1"/>
          <p:nvPr>
            <p:ph idx="3" type="subTitle"/>
          </p:nvPr>
        </p:nvSpPr>
        <p:spPr>
          <a:xfrm>
            <a:off x="182925" y="4874175"/>
            <a:ext cx="8764200" cy="132900"/>
          </a:xfrm>
          <a:prstGeom prst="rect">
            <a:avLst/>
          </a:prstGeom>
        </p:spPr>
        <p:txBody>
          <a:bodyPr anchorCtr="0" anchor="t" bIns="0" lIns="0" spcFirstLastPara="1" rIns="0" wrap="square" tIns="0">
            <a:noAutofit/>
          </a:bodyPr>
          <a:lstStyle>
            <a:lvl1pPr lvl="0" algn="r">
              <a:lnSpc>
                <a:spcPct val="100000"/>
              </a:lnSpc>
              <a:spcBef>
                <a:spcPts val="0"/>
              </a:spcBef>
              <a:spcAft>
                <a:spcPts val="0"/>
              </a:spcAft>
              <a:buClr>
                <a:srgbClr val="8E8EA3"/>
              </a:buClr>
              <a:buSzPts val="800"/>
              <a:buNone/>
              <a:defRPr sz="800">
                <a:solidFill>
                  <a:srgbClr val="8E8EA3"/>
                </a:solidFill>
              </a:defRPr>
            </a:lvl1pPr>
            <a:lvl2pPr lvl="1" algn="r">
              <a:lnSpc>
                <a:spcPct val="100000"/>
              </a:lnSpc>
              <a:spcBef>
                <a:spcPts val="1000"/>
              </a:spcBef>
              <a:spcAft>
                <a:spcPts val="0"/>
              </a:spcAft>
              <a:buClr>
                <a:srgbClr val="595959"/>
              </a:buClr>
              <a:buSzPts val="800"/>
              <a:buNone/>
              <a:defRPr sz="800">
                <a:solidFill>
                  <a:srgbClr val="595959"/>
                </a:solidFill>
              </a:defRPr>
            </a:lvl2pPr>
            <a:lvl3pPr lvl="2" algn="r">
              <a:lnSpc>
                <a:spcPct val="100000"/>
              </a:lnSpc>
              <a:spcBef>
                <a:spcPts val="1000"/>
              </a:spcBef>
              <a:spcAft>
                <a:spcPts val="0"/>
              </a:spcAft>
              <a:buClr>
                <a:srgbClr val="595959"/>
              </a:buClr>
              <a:buSzPts val="800"/>
              <a:buNone/>
              <a:defRPr>
                <a:solidFill>
                  <a:srgbClr val="595959"/>
                </a:solidFill>
              </a:defRPr>
            </a:lvl3pPr>
            <a:lvl4pPr lvl="3" algn="r">
              <a:lnSpc>
                <a:spcPct val="100000"/>
              </a:lnSpc>
              <a:spcBef>
                <a:spcPts val="1000"/>
              </a:spcBef>
              <a:spcAft>
                <a:spcPts val="0"/>
              </a:spcAft>
              <a:buClr>
                <a:srgbClr val="595959"/>
              </a:buClr>
              <a:buSzPts val="800"/>
              <a:buNone/>
              <a:defRPr>
                <a:solidFill>
                  <a:srgbClr val="595959"/>
                </a:solidFill>
              </a:defRPr>
            </a:lvl4pPr>
            <a:lvl5pPr lvl="4" algn="r">
              <a:lnSpc>
                <a:spcPct val="100000"/>
              </a:lnSpc>
              <a:spcBef>
                <a:spcPts val="1000"/>
              </a:spcBef>
              <a:spcAft>
                <a:spcPts val="0"/>
              </a:spcAft>
              <a:buClr>
                <a:srgbClr val="595959"/>
              </a:buClr>
              <a:buSzPts val="800"/>
              <a:buNone/>
              <a:defRPr>
                <a:solidFill>
                  <a:srgbClr val="595959"/>
                </a:solidFill>
              </a:defRPr>
            </a:lvl5pPr>
            <a:lvl6pPr lvl="5" algn="r">
              <a:lnSpc>
                <a:spcPct val="100000"/>
              </a:lnSpc>
              <a:spcBef>
                <a:spcPts val="1000"/>
              </a:spcBef>
              <a:spcAft>
                <a:spcPts val="0"/>
              </a:spcAft>
              <a:buClr>
                <a:srgbClr val="595959"/>
              </a:buClr>
              <a:buSzPts val="800"/>
              <a:buNone/>
              <a:defRPr>
                <a:solidFill>
                  <a:srgbClr val="595959"/>
                </a:solidFill>
              </a:defRPr>
            </a:lvl6pPr>
            <a:lvl7pPr lvl="6" algn="r">
              <a:lnSpc>
                <a:spcPct val="100000"/>
              </a:lnSpc>
              <a:spcBef>
                <a:spcPts val="1000"/>
              </a:spcBef>
              <a:spcAft>
                <a:spcPts val="0"/>
              </a:spcAft>
              <a:buClr>
                <a:srgbClr val="595959"/>
              </a:buClr>
              <a:buSzPts val="800"/>
              <a:buNone/>
              <a:defRPr>
                <a:solidFill>
                  <a:srgbClr val="595959"/>
                </a:solidFill>
              </a:defRPr>
            </a:lvl7pPr>
            <a:lvl8pPr lvl="7" algn="r">
              <a:lnSpc>
                <a:spcPct val="100000"/>
              </a:lnSpc>
              <a:spcBef>
                <a:spcPts val="1000"/>
              </a:spcBef>
              <a:spcAft>
                <a:spcPts val="0"/>
              </a:spcAft>
              <a:buClr>
                <a:srgbClr val="595959"/>
              </a:buClr>
              <a:buSzPts val="800"/>
              <a:buNone/>
              <a:defRPr>
                <a:solidFill>
                  <a:srgbClr val="595959"/>
                </a:solidFill>
              </a:defRPr>
            </a:lvl8pPr>
            <a:lvl9pPr lvl="8" algn="r">
              <a:lnSpc>
                <a:spcPct val="100000"/>
              </a:lnSpc>
              <a:spcBef>
                <a:spcPts val="1000"/>
              </a:spcBef>
              <a:spcAft>
                <a:spcPts val="1000"/>
              </a:spcAft>
              <a:buClr>
                <a:srgbClr val="595959"/>
              </a:buClr>
              <a:buSzPts val="800"/>
              <a:buNone/>
              <a:defRPr>
                <a:solidFill>
                  <a:srgbClr val="595959"/>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ngle Small Panel">
  <p:cSld name="TITLE_AND_BODY_3">
    <p:spTree>
      <p:nvGrpSpPr>
        <p:cNvPr id="28" name="Shape 28"/>
        <p:cNvGrpSpPr/>
        <p:nvPr/>
      </p:nvGrpSpPr>
      <p:grpSpPr>
        <a:xfrm>
          <a:off x="0" y="0"/>
          <a:ext cx="0" cy="0"/>
          <a:chOff x="0" y="0"/>
          <a:chExt cx="0" cy="0"/>
        </a:xfrm>
      </p:grpSpPr>
      <p:pic>
        <p:nvPicPr>
          <p:cNvPr id="29" name="Google Shape;29;p5"/>
          <p:cNvPicPr preferRelativeResize="0"/>
          <p:nvPr/>
        </p:nvPicPr>
        <p:blipFill>
          <a:blip r:embed="rId2">
            <a:alphaModFix/>
          </a:blip>
          <a:stretch>
            <a:fillRect/>
          </a:stretch>
        </p:blipFill>
        <p:spPr>
          <a:xfrm>
            <a:off x="4229" y="0"/>
            <a:ext cx="9135542" cy="5143501"/>
          </a:xfrm>
          <a:prstGeom prst="rect">
            <a:avLst/>
          </a:prstGeom>
          <a:noFill/>
          <a:ln>
            <a:noFill/>
          </a:ln>
        </p:spPr>
      </p:pic>
      <p:sp>
        <p:nvSpPr>
          <p:cNvPr id="30" name="Google Shape;30;p5"/>
          <p:cNvSpPr txBox="1"/>
          <p:nvPr>
            <p:ph type="title"/>
          </p:nvPr>
        </p:nvSpPr>
        <p:spPr>
          <a:xfrm>
            <a:off x="365760" y="457200"/>
            <a:ext cx="8454900" cy="572700"/>
          </a:xfrm>
          <a:prstGeom prst="rect">
            <a:avLst/>
          </a:prstGeom>
        </p:spPr>
        <p:txBody>
          <a:bodyPr anchorCtr="0" anchor="b" bIns="91425" lIns="0" spcFirstLastPara="1" rIns="0" wrap="square" tIns="91425">
            <a:noAutofit/>
          </a:bodyPr>
          <a:lstStyle>
            <a:lvl1pPr lvl="0" rtl="0">
              <a:spcBef>
                <a:spcPts val="0"/>
              </a:spcBef>
              <a:spcAft>
                <a:spcPts val="0"/>
              </a:spcAft>
              <a:buSzPts val="2900"/>
              <a:buNone/>
              <a:defRPr/>
            </a:lvl1pPr>
            <a:lvl2pPr lvl="1" rtl="0">
              <a:spcBef>
                <a:spcPts val="0"/>
              </a:spcBef>
              <a:spcAft>
                <a:spcPts val="0"/>
              </a:spcAft>
              <a:buSzPts val="2900"/>
              <a:buNone/>
              <a:defRPr/>
            </a:lvl2pPr>
            <a:lvl3pPr lvl="2" rtl="0">
              <a:spcBef>
                <a:spcPts val="0"/>
              </a:spcBef>
              <a:spcAft>
                <a:spcPts val="0"/>
              </a:spcAft>
              <a:buSzPts val="2900"/>
              <a:buNone/>
              <a:defRPr/>
            </a:lvl3pPr>
            <a:lvl4pPr lvl="3" rtl="0">
              <a:spcBef>
                <a:spcPts val="0"/>
              </a:spcBef>
              <a:spcAft>
                <a:spcPts val="0"/>
              </a:spcAft>
              <a:buSzPts val="2900"/>
              <a:buNone/>
              <a:defRPr/>
            </a:lvl4pPr>
            <a:lvl5pPr lvl="4" rtl="0">
              <a:spcBef>
                <a:spcPts val="0"/>
              </a:spcBef>
              <a:spcAft>
                <a:spcPts val="0"/>
              </a:spcAft>
              <a:buSzPts val="2900"/>
              <a:buNone/>
              <a:defRPr/>
            </a:lvl5pPr>
            <a:lvl6pPr lvl="5" rtl="0">
              <a:spcBef>
                <a:spcPts val="0"/>
              </a:spcBef>
              <a:spcAft>
                <a:spcPts val="0"/>
              </a:spcAft>
              <a:buSzPts val="2900"/>
              <a:buNone/>
              <a:defRPr/>
            </a:lvl6pPr>
            <a:lvl7pPr lvl="6" rtl="0">
              <a:spcBef>
                <a:spcPts val="0"/>
              </a:spcBef>
              <a:spcAft>
                <a:spcPts val="0"/>
              </a:spcAft>
              <a:buSzPts val="2900"/>
              <a:buNone/>
              <a:defRPr/>
            </a:lvl7pPr>
            <a:lvl8pPr lvl="7" rtl="0">
              <a:spcBef>
                <a:spcPts val="0"/>
              </a:spcBef>
              <a:spcAft>
                <a:spcPts val="0"/>
              </a:spcAft>
              <a:buSzPts val="2900"/>
              <a:buNone/>
              <a:defRPr/>
            </a:lvl8pPr>
            <a:lvl9pPr lvl="8" rtl="0">
              <a:spcBef>
                <a:spcPts val="0"/>
              </a:spcBef>
              <a:spcAft>
                <a:spcPts val="0"/>
              </a:spcAft>
              <a:buSzPts val="2900"/>
              <a:buNone/>
              <a:defRPr/>
            </a:lvl9pPr>
          </a:lstStyle>
          <a:p/>
        </p:txBody>
      </p:sp>
      <p:sp>
        <p:nvSpPr>
          <p:cNvPr id="31" name="Google Shape;31;p5"/>
          <p:cNvSpPr/>
          <p:nvPr/>
        </p:nvSpPr>
        <p:spPr>
          <a:xfrm>
            <a:off x="392707" y="1076740"/>
            <a:ext cx="320100" cy="27300"/>
          </a:xfrm>
          <a:prstGeom prst="roundRect">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5"/>
          <p:cNvSpPr txBox="1"/>
          <p:nvPr>
            <p:ph idx="1" type="subTitle"/>
          </p:nvPr>
        </p:nvSpPr>
        <p:spPr>
          <a:xfrm>
            <a:off x="365750" y="320157"/>
            <a:ext cx="7817400" cy="166200"/>
          </a:xfrm>
          <a:prstGeom prst="rect">
            <a:avLst/>
          </a:prstGeom>
        </p:spPr>
        <p:txBody>
          <a:bodyPr anchorCtr="0" anchor="t" bIns="0" lIns="0" spcFirstLastPara="1" rIns="0" wrap="square" tIns="0">
            <a:noAutofit/>
          </a:bodyPr>
          <a:lstStyle>
            <a:lvl1pPr lvl="0" rtl="0">
              <a:spcBef>
                <a:spcPts val="0"/>
              </a:spcBef>
              <a:spcAft>
                <a:spcPts val="0"/>
              </a:spcAft>
              <a:buClr>
                <a:srgbClr val="6A67CE"/>
              </a:buClr>
              <a:buSzPts val="1100"/>
              <a:buNone/>
              <a:defRPr sz="1100">
                <a:solidFill>
                  <a:srgbClr val="6A67CE"/>
                </a:solidFill>
              </a:defRPr>
            </a:lvl1pPr>
            <a:lvl2pPr lvl="1" rtl="0">
              <a:spcBef>
                <a:spcPts val="1000"/>
              </a:spcBef>
              <a:spcAft>
                <a:spcPts val="0"/>
              </a:spcAft>
              <a:buClr>
                <a:srgbClr val="6A67CE"/>
              </a:buClr>
              <a:buSzPts val="1100"/>
              <a:buNone/>
              <a:defRPr sz="1100">
                <a:solidFill>
                  <a:srgbClr val="6A67CE"/>
                </a:solidFill>
              </a:defRPr>
            </a:lvl2pPr>
            <a:lvl3pPr lvl="2" rtl="0">
              <a:spcBef>
                <a:spcPts val="1000"/>
              </a:spcBef>
              <a:spcAft>
                <a:spcPts val="0"/>
              </a:spcAft>
              <a:buClr>
                <a:srgbClr val="6A67CE"/>
              </a:buClr>
              <a:buSzPts val="1100"/>
              <a:buNone/>
              <a:defRPr sz="1100">
                <a:solidFill>
                  <a:srgbClr val="6A67CE"/>
                </a:solidFill>
              </a:defRPr>
            </a:lvl3pPr>
            <a:lvl4pPr lvl="3" rtl="0">
              <a:spcBef>
                <a:spcPts val="1000"/>
              </a:spcBef>
              <a:spcAft>
                <a:spcPts val="0"/>
              </a:spcAft>
              <a:buClr>
                <a:srgbClr val="6A67CE"/>
              </a:buClr>
              <a:buSzPts val="1100"/>
              <a:buNone/>
              <a:defRPr sz="1100">
                <a:solidFill>
                  <a:srgbClr val="6A67CE"/>
                </a:solidFill>
              </a:defRPr>
            </a:lvl4pPr>
            <a:lvl5pPr lvl="4" rtl="0">
              <a:spcBef>
                <a:spcPts val="1000"/>
              </a:spcBef>
              <a:spcAft>
                <a:spcPts val="0"/>
              </a:spcAft>
              <a:buClr>
                <a:srgbClr val="6A67CE"/>
              </a:buClr>
              <a:buSzPts val="1100"/>
              <a:buNone/>
              <a:defRPr sz="1100">
                <a:solidFill>
                  <a:srgbClr val="6A67CE"/>
                </a:solidFill>
              </a:defRPr>
            </a:lvl5pPr>
            <a:lvl6pPr lvl="5" rtl="0">
              <a:spcBef>
                <a:spcPts val="1000"/>
              </a:spcBef>
              <a:spcAft>
                <a:spcPts val="0"/>
              </a:spcAft>
              <a:buClr>
                <a:srgbClr val="6A67CE"/>
              </a:buClr>
              <a:buSzPts val="1100"/>
              <a:buNone/>
              <a:defRPr sz="1100">
                <a:solidFill>
                  <a:srgbClr val="6A67CE"/>
                </a:solidFill>
              </a:defRPr>
            </a:lvl6pPr>
            <a:lvl7pPr lvl="6" rtl="0">
              <a:spcBef>
                <a:spcPts val="1000"/>
              </a:spcBef>
              <a:spcAft>
                <a:spcPts val="0"/>
              </a:spcAft>
              <a:buClr>
                <a:srgbClr val="6A67CE"/>
              </a:buClr>
              <a:buSzPts val="1100"/>
              <a:buNone/>
              <a:defRPr sz="1100">
                <a:solidFill>
                  <a:srgbClr val="6A67CE"/>
                </a:solidFill>
              </a:defRPr>
            </a:lvl7pPr>
            <a:lvl8pPr lvl="7" rtl="0">
              <a:spcBef>
                <a:spcPts val="1000"/>
              </a:spcBef>
              <a:spcAft>
                <a:spcPts val="0"/>
              </a:spcAft>
              <a:buClr>
                <a:srgbClr val="6A67CE"/>
              </a:buClr>
              <a:buSzPts val="1100"/>
              <a:buNone/>
              <a:defRPr sz="1100">
                <a:solidFill>
                  <a:srgbClr val="6A67CE"/>
                </a:solidFill>
              </a:defRPr>
            </a:lvl8pPr>
            <a:lvl9pPr lvl="8" rtl="0">
              <a:spcBef>
                <a:spcPts val="1000"/>
              </a:spcBef>
              <a:spcAft>
                <a:spcPts val="1000"/>
              </a:spcAft>
              <a:buClr>
                <a:srgbClr val="6A67CE"/>
              </a:buClr>
              <a:buSzPts val="1100"/>
              <a:buNone/>
              <a:defRPr sz="1100">
                <a:solidFill>
                  <a:srgbClr val="6A67CE"/>
                </a:solidFill>
              </a:defRPr>
            </a:lvl9pPr>
          </a:lstStyle>
          <a:p/>
        </p:txBody>
      </p:sp>
      <p:sp>
        <p:nvSpPr>
          <p:cNvPr id="33" name="Google Shape;33;p5"/>
          <p:cNvSpPr txBox="1"/>
          <p:nvPr>
            <p:ph idx="2" type="subTitle"/>
          </p:nvPr>
        </p:nvSpPr>
        <p:spPr>
          <a:xfrm>
            <a:off x="182925" y="4874175"/>
            <a:ext cx="8764200" cy="1329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Clr>
                <a:srgbClr val="8E8EA3"/>
              </a:buClr>
              <a:buSzPts val="800"/>
              <a:buNone/>
              <a:defRPr sz="800">
                <a:solidFill>
                  <a:srgbClr val="8E8EA3"/>
                </a:solidFill>
              </a:defRPr>
            </a:lvl1pPr>
            <a:lvl2pPr lvl="1" rtl="0" algn="r">
              <a:lnSpc>
                <a:spcPct val="100000"/>
              </a:lnSpc>
              <a:spcBef>
                <a:spcPts val="1000"/>
              </a:spcBef>
              <a:spcAft>
                <a:spcPts val="0"/>
              </a:spcAft>
              <a:buClr>
                <a:srgbClr val="595959"/>
              </a:buClr>
              <a:buSzPts val="800"/>
              <a:buNone/>
              <a:defRPr sz="800">
                <a:solidFill>
                  <a:srgbClr val="595959"/>
                </a:solidFill>
              </a:defRPr>
            </a:lvl2pPr>
            <a:lvl3pPr lvl="2" rtl="0" algn="r">
              <a:lnSpc>
                <a:spcPct val="100000"/>
              </a:lnSpc>
              <a:spcBef>
                <a:spcPts val="1000"/>
              </a:spcBef>
              <a:spcAft>
                <a:spcPts val="0"/>
              </a:spcAft>
              <a:buClr>
                <a:srgbClr val="595959"/>
              </a:buClr>
              <a:buSzPts val="800"/>
              <a:buNone/>
              <a:defRPr>
                <a:solidFill>
                  <a:srgbClr val="595959"/>
                </a:solidFill>
              </a:defRPr>
            </a:lvl3pPr>
            <a:lvl4pPr lvl="3" rtl="0" algn="r">
              <a:lnSpc>
                <a:spcPct val="100000"/>
              </a:lnSpc>
              <a:spcBef>
                <a:spcPts val="1000"/>
              </a:spcBef>
              <a:spcAft>
                <a:spcPts val="0"/>
              </a:spcAft>
              <a:buClr>
                <a:srgbClr val="595959"/>
              </a:buClr>
              <a:buSzPts val="800"/>
              <a:buNone/>
              <a:defRPr>
                <a:solidFill>
                  <a:srgbClr val="595959"/>
                </a:solidFill>
              </a:defRPr>
            </a:lvl4pPr>
            <a:lvl5pPr lvl="4" rtl="0" algn="r">
              <a:lnSpc>
                <a:spcPct val="100000"/>
              </a:lnSpc>
              <a:spcBef>
                <a:spcPts val="1000"/>
              </a:spcBef>
              <a:spcAft>
                <a:spcPts val="0"/>
              </a:spcAft>
              <a:buClr>
                <a:srgbClr val="595959"/>
              </a:buClr>
              <a:buSzPts val="800"/>
              <a:buNone/>
              <a:defRPr>
                <a:solidFill>
                  <a:srgbClr val="595959"/>
                </a:solidFill>
              </a:defRPr>
            </a:lvl5pPr>
            <a:lvl6pPr lvl="5" rtl="0" algn="r">
              <a:lnSpc>
                <a:spcPct val="100000"/>
              </a:lnSpc>
              <a:spcBef>
                <a:spcPts val="1000"/>
              </a:spcBef>
              <a:spcAft>
                <a:spcPts val="0"/>
              </a:spcAft>
              <a:buClr>
                <a:srgbClr val="595959"/>
              </a:buClr>
              <a:buSzPts val="800"/>
              <a:buNone/>
              <a:defRPr>
                <a:solidFill>
                  <a:srgbClr val="595959"/>
                </a:solidFill>
              </a:defRPr>
            </a:lvl6pPr>
            <a:lvl7pPr lvl="6" rtl="0" algn="r">
              <a:lnSpc>
                <a:spcPct val="100000"/>
              </a:lnSpc>
              <a:spcBef>
                <a:spcPts val="1000"/>
              </a:spcBef>
              <a:spcAft>
                <a:spcPts val="0"/>
              </a:spcAft>
              <a:buClr>
                <a:srgbClr val="595959"/>
              </a:buClr>
              <a:buSzPts val="800"/>
              <a:buNone/>
              <a:defRPr>
                <a:solidFill>
                  <a:srgbClr val="595959"/>
                </a:solidFill>
              </a:defRPr>
            </a:lvl7pPr>
            <a:lvl8pPr lvl="7" rtl="0" algn="r">
              <a:lnSpc>
                <a:spcPct val="100000"/>
              </a:lnSpc>
              <a:spcBef>
                <a:spcPts val="1000"/>
              </a:spcBef>
              <a:spcAft>
                <a:spcPts val="0"/>
              </a:spcAft>
              <a:buClr>
                <a:srgbClr val="595959"/>
              </a:buClr>
              <a:buSzPts val="800"/>
              <a:buNone/>
              <a:defRPr>
                <a:solidFill>
                  <a:srgbClr val="595959"/>
                </a:solidFill>
              </a:defRPr>
            </a:lvl8pPr>
            <a:lvl9pPr lvl="8" rtl="0" algn="r">
              <a:lnSpc>
                <a:spcPct val="100000"/>
              </a:lnSpc>
              <a:spcBef>
                <a:spcPts val="1000"/>
              </a:spcBef>
              <a:spcAft>
                <a:spcPts val="1000"/>
              </a:spcAft>
              <a:buClr>
                <a:srgbClr val="595959"/>
              </a:buClr>
              <a:buSzPts val="800"/>
              <a:buNone/>
              <a:defRPr>
                <a:solidFill>
                  <a:srgbClr val="595959"/>
                </a:solidFill>
              </a:defRPr>
            </a:lvl9pPr>
          </a:lstStyle>
          <a:p/>
        </p:txBody>
      </p:sp>
      <p:sp>
        <p:nvSpPr>
          <p:cNvPr id="34" name="Google Shape;34;p5"/>
          <p:cNvSpPr/>
          <p:nvPr/>
        </p:nvSpPr>
        <p:spPr>
          <a:xfrm>
            <a:off x="3252900" y="1887425"/>
            <a:ext cx="2638200" cy="2650200"/>
          </a:xfrm>
          <a:prstGeom prst="roundRect">
            <a:avLst>
              <a:gd fmla="val 3055" name="adj"/>
            </a:avLst>
          </a:prstGeom>
          <a:solidFill>
            <a:srgbClr val="FFFFFF"/>
          </a:solidFill>
          <a:ln>
            <a:noFill/>
          </a:ln>
          <a:effectLst>
            <a:outerShdw blurRad="628650" rotWithShape="0" algn="bl">
              <a:srgbClr val="1F252E">
                <a:alpha val="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txBox="1"/>
          <p:nvPr>
            <p:ph idx="3" type="body"/>
          </p:nvPr>
        </p:nvSpPr>
        <p:spPr>
          <a:xfrm>
            <a:off x="3336900" y="2560325"/>
            <a:ext cx="2470200" cy="1873500"/>
          </a:xfrm>
          <a:prstGeom prst="rect">
            <a:avLst/>
          </a:prstGeom>
        </p:spPr>
        <p:txBody>
          <a:bodyPr anchorCtr="0" anchor="t" bIns="0" lIns="0" spcFirstLastPara="1" rIns="0" wrap="square" tIns="0">
            <a:noAutofit/>
          </a:bodyPr>
          <a:lstStyle>
            <a:lvl1pPr indent="-298450" lvl="0" marL="457200" rtl="0">
              <a:spcBef>
                <a:spcPts val="1200"/>
              </a:spcBef>
              <a:spcAft>
                <a:spcPts val="0"/>
              </a:spcAft>
              <a:buSzPts val="1100"/>
              <a:buChar char="●"/>
              <a:defRPr sz="1200"/>
            </a:lvl1pPr>
            <a:lvl2pPr indent="-292100" lvl="1" marL="914400" rtl="0">
              <a:spcBef>
                <a:spcPts val="1200"/>
              </a:spcBef>
              <a:spcAft>
                <a:spcPts val="0"/>
              </a:spcAft>
              <a:buSzPts val="1000"/>
              <a:buChar char="○"/>
              <a:defRPr/>
            </a:lvl2pPr>
            <a:lvl3pPr indent="-279400" lvl="2" marL="1371600" rtl="0">
              <a:spcBef>
                <a:spcPts val="1200"/>
              </a:spcBef>
              <a:spcAft>
                <a:spcPts val="0"/>
              </a:spcAft>
              <a:buSzPts val="800"/>
              <a:buChar char="■"/>
              <a:defRPr/>
            </a:lvl3pPr>
            <a:lvl4pPr indent="-279400" lvl="3" marL="1828800" rtl="0">
              <a:spcBef>
                <a:spcPts val="1200"/>
              </a:spcBef>
              <a:spcAft>
                <a:spcPts val="0"/>
              </a:spcAft>
              <a:buSzPts val="800"/>
              <a:buChar char="●"/>
              <a:defRPr/>
            </a:lvl4pPr>
            <a:lvl5pPr indent="-279400" lvl="4" marL="2286000" rtl="0">
              <a:spcBef>
                <a:spcPts val="1200"/>
              </a:spcBef>
              <a:spcAft>
                <a:spcPts val="0"/>
              </a:spcAft>
              <a:buSzPts val="800"/>
              <a:buChar char="○"/>
              <a:defRPr/>
            </a:lvl5pPr>
            <a:lvl6pPr indent="-279400" lvl="5" marL="2743200" rtl="0">
              <a:spcBef>
                <a:spcPts val="1200"/>
              </a:spcBef>
              <a:spcAft>
                <a:spcPts val="0"/>
              </a:spcAft>
              <a:buSzPts val="800"/>
              <a:buChar char="■"/>
              <a:defRPr/>
            </a:lvl6pPr>
            <a:lvl7pPr indent="-279400" lvl="6" marL="3200400" rtl="0">
              <a:spcBef>
                <a:spcPts val="1200"/>
              </a:spcBef>
              <a:spcAft>
                <a:spcPts val="0"/>
              </a:spcAft>
              <a:buSzPts val="800"/>
              <a:buChar char="●"/>
              <a:defRPr/>
            </a:lvl7pPr>
            <a:lvl8pPr indent="-279400" lvl="7" marL="3657600" rtl="0">
              <a:spcBef>
                <a:spcPts val="1200"/>
              </a:spcBef>
              <a:spcAft>
                <a:spcPts val="0"/>
              </a:spcAft>
              <a:buSzPts val="800"/>
              <a:buChar char="○"/>
              <a:defRPr/>
            </a:lvl8pPr>
            <a:lvl9pPr indent="-279400" lvl="8" marL="4114800" rtl="0">
              <a:spcBef>
                <a:spcPts val="1200"/>
              </a:spcBef>
              <a:spcAft>
                <a:spcPts val="0"/>
              </a:spcAft>
              <a:buSzPts val="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w/ BG fade">
  <p:cSld name="TITLE_AND_BODY_2">
    <p:spTree>
      <p:nvGrpSpPr>
        <p:cNvPr id="36" name="Shape 36"/>
        <p:cNvGrpSpPr/>
        <p:nvPr/>
      </p:nvGrpSpPr>
      <p:grpSpPr>
        <a:xfrm>
          <a:off x="0" y="0"/>
          <a:ext cx="0" cy="0"/>
          <a:chOff x="0" y="0"/>
          <a:chExt cx="0" cy="0"/>
        </a:xfrm>
      </p:grpSpPr>
      <p:pic>
        <p:nvPicPr>
          <p:cNvPr id="37" name="Google Shape;37;p6"/>
          <p:cNvPicPr preferRelativeResize="0"/>
          <p:nvPr/>
        </p:nvPicPr>
        <p:blipFill>
          <a:blip r:embed="rId2">
            <a:alphaModFix amt="50000"/>
          </a:blip>
          <a:stretch>
            <a:fillRect/>
          </a:stretch>
        </p:blipFill>
        <p:spPr>
          <a:xfrm>
            <a:off x="4229" y="0"/>
            <a:ext cx="9135542" cy="5143501"/>
          </a:xfrm>
          <a:prstGeom prst="rect">
            <a:avLst/>
          </a:prstGeom>
          <a:noFill/>
          <a:ln>
            <a:noFill/>
          </a:ln>
        </p:spPr>
      </p:pic>
      <p:sp>
        <p:nvSpPr>
          <p:cNvPr id="38" name="Google Shape;38;p6"/>
          <p:cNvSpPr/>
          <p:nvPr/>
        </p:nvSpPr>
        <p:spPr>
          <a:xfrm>
            <a:off x="361950" y="1428750"/>
            <a:ext cx="4114800" cy="3337500"/>
          </a:xfrm>
          <a:prstGeom prst="roundRect">
            <a:avLst>
              <a:gd fmla="val 3055" name="adj"/>
            </a:avLst>
          </a:prstGeom>
          <a:solidFill>
            <a:srgbClr val="FFFFFF"/>
          </a:solidFill>
          <a:ln>
            <a:noFill/>
          </a:ln>
          <a:effectLst>
            <a:outerShdw blurRad="628650" rotWithShape="0" algn="bl">
              <a:srgbClr val="1F252E">
                <a:alpha val="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6"/>
          <p:cNvSpPr txBox="1"/>
          <p:nvPr>
            <p:ph type="title"/>
          </p:nvPr>
        </p:nvSpPr>
        <p:spPr>
          <a:xfrm>
            <a:off x="365760" y="457200"/>
            <a:ext cx="8454900" cy="572700"/>
          </a:xfrm>
          <a:prstGeom prst="rect">
            <a:avLst/>
          </a:prstGeom>
        </p:spPr>
        <p:txBody>
          <a:bodyPr anchorCtr="0" anchor="b" bIns="91425" lIns="0" spcFirstLastPara="1" rIns="0" wrap="square" tIns="91425">
            <a:noAutofit/>
          </a:bodyPr>
          <a:lstStyle>
            <a:lvl1pPr lvl="0" rtl="0">
              <a:spcBef>
                <a:spcPts val="0"/>
              </a:spcBef>
              <a:spcAft>
                <a:spcPts val="0"/>
              </a:spcAft>
              <a:buSzPts val="2900"/>
              <a:buNone/>
              <a:defRPr/>
            </a:lvl1pPr>
            <a:lvl2pPr lvl="1" rtl="0">
              <a:spcBef>
                <a:spcPts val="0"/>
              </a:spcBef>
              <a:spcAft>
                <a:spcPts val="0"/>
              </a:spcAft>
              <a:buSzPts val="2900"/>
              <a:buNone/>
              <a:defRPr/>
            </a:lvl2pPr>
            <a:lvl3pPr lvl="2" rtl="0">
              <a:spcBef>
                <a:spcPts val="0"/>
              </a:spcBef>
              <a:spcAft>
                <a:spcPts val="0"/>
              </a:spcAft>
              <a:buSzPts val="2900"/>
              <a:buNone/>
              <a:defRPr/>
            </a:lvl3pPr>
            <a:lvl4pPr lvl="3" rtl="0">
              <a:spcBef>
                <a:spcPts val="0"/>
              </a:spcBef>
              <a:spcAft>
                <a:spcPts val="0"/>
              </a:spcAft>
              <a:buSzPts val="2900"/>
              <a:buNone/>
              <a:defRPr/>
            </a:lvl4pPr>
            <a:lvl5pPr lvl="4" rtl="0">
              <a:spcBef>
                <a:spcPts val="0"/>
              </a:spcBef>
              <a:spcAft>
                <a:spcPts val="0"/>
              </a:spcAft>
              <a:buSzPts val="2900"/>
              <a:buNone/>
              <a:defRPr/>
            </a:lvl5pPr>
            <a:lvl6pPr lvl="5" rtl="0">
              <a:spcBef>
                <a:spcPts val="0"/>
              </a:spcBef>
              <a:spcAft>
                <a:spcPts val="0"/>
              </a:spcAft>
              <a:buSzPts val="2900"/>
              <a:buNone/>
              <a:defRPr/>
            </a:lvl6pPr>
            <a:lvl7pPr lvl="6" rtl="0">
              <a:spcBef>
                <a:spcPts val="0"/>
              </a:spcBef>
              <a:spcAft>
                <a:spcPts val="0"/>
              </a:spcAft>
              <a:buSzPts val="2900"/>
              <a:buNone/>
              <a:defRPr/>
            </a:lvl7pPr>
            <a:lvl8pPr lvl="7" rtl="0">
              <a:spcBef>
                <a:spcPts val="0"/>
              </a:spcBef>
              <a:spcAft>
                <a:spcPts val="0"/>
              </a:spcAft>
              <a:buSzPts val="2900"/>
              <a:buNone/>
              <a:defRPr/>
            </a:lvl8pPr>
            <a:lvl9pPr lvl="8" rtl="0">
              <a:spcBef>
                <a:spcPts val="0"/>
              </a:spcBef>
              <a:spcAft>
                <a:spcPts val="0"/>
              </a:spcAft>
              <a:buSzPts val="2900"/>
              <a:buNone/>
              <a:defRPr/>
            </a:lvl9pPr>
          </a:lstStyle>
          <a:p/>
        </p:txBody>
      </p:sp>
      <p:sp>
        <p:nvSpPr>
          <p:cNvPr id="40" name="Google Shape;40;p6"/>
          <p:cNvSpPr txBox="1"/>
          <p:nvPr>
            <p:ph idx="1" type="body"/>
          </p:nvPr>
        </p:nvSpPr>
        <p:spPr>
          <a:xfrm>
            <a:off x="502920" y="1520100"/>
            <a:ext cx="3566100" cy="3154800"/>
          </a:xfrm>
          <a:prstGeom prst="rect">
            <a:avLst/>
          </a:prstGeom>
        </p:spPr>
        <p:txBody>
          <a:bodyPr anchorCtr="0" anchor="t" bIns="0" lIns="0" spcFirstLastPara="1" rIns="0" wrap="square" tIns="0">
            <a:noAutofit/>
          </a:bodyPr>
          <a:lstStyle>
            <a:lvl1pPr indent="-298450" lvl="0" marL="457200" rtl="0">
              <a:spcBef>
                <a:spcPts val="1200"/>
              </a:spcBef>
              <a:spcAft>
                <a:spcPts val="0"/>
              </a:spcAft>
              <a:buSzPts val="1100"/>
              <a:buChar char="●"/>
              <a:defRPr sz="1200"/>
            </a:lvl1pPr>
            <a:lvl2pPr indent="-292100" lvl="1" marL="914400" rtl="0">
              <a:spcBef>
                <a:spcPts val="1000"/>
              </a:spcBef>
              <a:spcAft>
                <a:spcPts val="0"/>
              </a:spcAft>
              <a:buSzPts val="1000"/>
              <a:buChar char="○"/>
              <a:defRPr/>
            </a:lvl2pPr>
            <a:lvl3pPr indent="-279400" lvl="2" marL="1371600" rtl="0">
              <a:spcBef>
                <a:spcPts val="1000"/>
              </a:spcBef>
              <a:spcAft>
                <a:spcPts val="0"/>
              </a:spcAft>
              <a:buSzPts val="800"/>
              <a:buChar char="■"/>
              <a:defRPr/>
            </a:lvl3pPr>
            <a:lvl4pPr indent="-279400" lvl="3" marL="1828800" rtl="0">
              <a:spcBef>
                <a:spcPts val="1000"/>
              </a:spcBef>
              <a:spcAft>
                <a:spcPts val="0"/>
              </a:spcAft>
              <a:buSzPts val="800"/>
              <a:buChar char="●"/>
              <a:defRPr/>
            </a:lvl4pPr>
            <a:lvl5pPr indent="-279400" lvl="4" marL="2286000" rtl="0">
              <a:spcBef>
                <a:spcPts val="1000"/>
              </a:spcBef>
              <a:spcAft>
                <a:spcPts val="0"/>
              </a:spcAft>
              <a:buSzPts val="800"/>
              <a:buChar char="○"/>
              <a:defRPr/>
            </a:lvl5pPr>
            <a:lvl6pPr indent="-279400" lvl="5" marL="2743200" rtl="0">
              <a:spcBef>
                <a:spcPts val="1000"/>
              </a:spcBef>
              <a:spcAft>
                <a:spcPts val="0"/>
              </a:spcAft>
              <a:buSzPts val="800"/>
              <a:buChar char="■"/>
              <a:defRPr/>
            </a:lvl6pPr>
            <a:lvl7pPr indent="-279400" lvl="6" marL="3200400" rtl="0">
              <a:spcBef>
                <a:spcPts val="1000"/>
              </a:spcBef>
              <a:spcAft>
                <a:spcPts val="0"/>
              </a:spcAft>
              <a:buSzPts val="800"/>
              <a:buChar char="●"/>
              <a:defRPr/>
            </a:lvl7pPr>
            <a:lvl8pPr indent="-279400" lvl="7" marL="3657600" rtl="0">
              <a:spcBef>
                <a:spcPts val="1000"/>
              </a:spcBef>
              <a:spcAft>
                <a:spcPts val="0"/>
              </a:spcAft>
              <a:buSzPts val="800"/>
              <a:buChar char="○"/>
              <a:defRPr/>
            </a:lvl8pPr>
            <a:lvl9pPr indent="-279400" lvl="8" marL="4114800" rtl="0">
              <a:spcBef>
                <a:spcPts val="1000"/>
              </a:spcBef>
              <a:spcAft>
                <a:spcPts val="1000"/>
              </a:spcAft>
              <a:buSzPts val="800"/>
              <a:buChar char="■"/>
              <a:defRPr/>
            </a:lvl9pPr>
          </a:lstStyle>
          <a:p/>
        </p:txBody>
      </p:sp>
      <p:pic>
        <p:nvPicPr>
          <p:cNvPr id="41" name="Google Shape;41;p6"/>
          <p:cNvPicPr preferRelativeResize="0"/>
          <p:nvPr/>
        </p:nvPicPr>
        <p:blipFill>
          <a:blip r:embed="rId3">
            <a:alphaModFix/>
          </a:blip>
          <a:stretch>
            <a:fillRect/>
          </a:stretch>
        </p:blipFill>
        <p:spPr>
          <a:xfrm>
            <a:off x="8436781" y="152400"/>
            <a:ext cx="519150" cy="519150"/>
          </a:xfrm>
          <a:prstGeom prst="rect">
            <a:avLst/>
          </a:prstGeom>
          <a:noFill/>
          <a:ln>
            <a:noFill/>
          </a:ln>
        </p:spPr>
      </p:pic>
      <p:sp>
        <p:nvSpPr>
          <p:cNvPr id="42" name="Google Shape;42;p6"/>
          <p:cNvSpPr/>
          <p:nvPr/>
        </p:nvSpPr>
        <p:spPr>
          <a:xfrm>
            <a:off x="392707" y="1076740"/>
            <a:ext cx="320100" cy="27300"/>
          </a:xfrm>
          <a:prstGeom prst="roundRect">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6"/>
          <p:cNvSpPr txBox="1"/>
          <p:nvPr>
            <p:ph idx="2" type="subTitle"/>
          </p:nvPr>
        </p:nvSpPr>
        <p:spPr>
          <a:xfrm>
            <a:off x="365750" y="320157"/>
            <a:ext cx="7817400" cy="166200"/>
          </a:xfrm>
          <a:prstGeom prst="rect">
            <a:avLst/>
          </a:prstGeom>
        </p:spPr>
        <p:txBody>
          <a:bodyPr anchorCtr="0" anchor="t" bIns="0" lIns="0" spcFirstLastPara="1" rIns="0" wrap="square" tIns="0">
            <a:noAutofit/>
          </a:bodyPr>
          <a:lstStyle>
            <a:lvl1pPr lvl="0" rtl="0">
              <a:spcBef>
                <a:spcPts val="0"/>
              </a:spcBef>
              <a:spcAft>
                <a:spcPts val="0"/>
              </a:spcAft>
              <a:buClr>
                <a:srgbClr val="6A67CE"/>
              </a:buClr>
              <a:buSzPts val="1100"/>
              <a:buNone/>
              <a:defRPr sz="1100">
                <a:solidFill>
                  <a:srgbClr val="6A67CE"/>
                </a:solidFill>
              </a:defRPr>
            </a:lvl1pPr>
            <a:lvl2pPr lvl="1" rtl="0">
              <a:spcBef>
                <a:spcPts val="1000"/>
              </a:spcBef>
              <a:spcAft>
                <a:spcPts val="0"/>
              </a:spcAft>
              <a:buClr>
                <a:srgbClr val="6A67CE"/>
              </a:buClr>
              <a:buSzPts val="1100"/>
              <a:buNone/>
              <a:defRPr sz="1100">
                <a:solidFill>
                  <a:srgbClr val="6A67CE"/>
                </a:solidFill>
              </a:defRPr>
            </a:lvl2pPr>
            <a:lvl3pPr lvl="2" rtl="0">
              <a:spcBef>
                <a:spcPts val="1000"/>
              </a:spcBef>
              <a:spcAft>
                <a:spcPts val="0"/>
              </a:spcAft>
              <a:buClr>
                <a:srgbClr val="6A67CE"/>
              </a:buClr>
              <a:buSzPts val="1100"/>
              <a:buNone/>
              <a:defRPr sz="1100">
                <a:solidFill>
                  <a:srgbClr val="6A67CE"/>
                </a:solidFill>
              </a:defRPr>
            </a:lvl3pPr>
            <a:lvl4pPr lvl="3" rtl="0">
              <a:spcBef>
                <a:spcPts val="1000"/>
              </a:spcBef>
              <a:spcAft>
                <a:spcPts val="0"/>
              </a:spcAft>
              <a:buClr>
                <a:srgbClr val="6A67CE"/>
              </a:buClr>
              <a:buSzPts val="1100"/>
              <a:buNone/>
              <a:defRPr sz="1100">
                <a:solidFill>
                  <a:srgbClr val="6A67CE"/>
                </a:solidFill>
              </a:defRPr>
            </a:lvl4pPr>
            <a:lvl5pPr lvl="4" rtl="0">
              <a:spcBef>
                <a:spcPts val="1000"/>
              </a:spcBef>
              <a:spcAft>
                <a:spcPts val="0"/>
              </a:spcAft>
              <a:buClr>
                <a:srgbClr val="6A67CE"/>
              </a:buClr>
              <a:buSzPts val="1100"/>
              <a:buNone/>
              <a:defRPr sz="1100">
                <a:solidFill>
                  <a:srgbClr val="6A67CE"/>
                </a:solidFill>
              </a:defRPr>
            </a:lvl5pPr>
            <a:lvl6pPr lvl="5" rtl="0">
              <a:spcBef>
                <a:spcPts val="1000"/>
              </a:spcBef>
              <a:spcAft>
                <a:spcPts val="0"/>
              </a:spcAft>
              <a:buClr>
                <a:srgbClr val="6A67CE"/>
              </a:buClr>
              <a:buSzPts val="1100"/>
              <a:buNone/>
              <a:defRPr sz="1100">
                <a:solidFill>
                  <a:srgbClr val="6A67CE"/>
                </a:solidFill>
              </a:defRPr>
            </a:lvl6pPr>
            <a:lvl7pPr lvl="6" rtl="0">
              <a:spcBef>
                <a:spcPts val="1000"/>
              </a:spcBef>
              <a:spcAft>
                <a:spcPts val="0"/>
              </a:spcAft>
              <a:buClr>
                <a:srgbClr val="6A67CE"/>
              </a:buClr>
              <a:buSzPts val="1100"/>
              <a:buNone/>
              <a:defRPr sz="1100">
                <a:solidFill>
                  <a:srgbClr val="6A67CE"/>
                </a:solidFill>
              </a:defRPr>
            </a:lvl7pPr>
            <a:lvl8pPr lvl="7" rtl="0">
              <a:spcBef>
                <a:spcPts val="1000"/>
              </a:spcBef>
              <a:spcAft>
                <a:spcPts val="0"/>
              </a:spcAft>
              <a:buClr>
                <a:srgbClr val="6A67CE"/>
              </a:buClr>
              <a:buSzPts val="1100"/>
              <a:buNone/>
              <a:defRPr sz="1100">
                <a:solidFill>
                  <a:srgbClr val="6A67CE"/>
                </a:solidFill>
              </a:defRPr>
            </a:lvl8pPr>
            <a:lvl9pPr lvl="8" rtl="0">
              <a:spcBef>
                <a:spcPts val="1000"/>
              </a:spcBef>
              <a:spcAft>
                <a:spcPts val="1000"/>
              </a:spcAft>
              <a:buClr>
                <a:srgbClr val="6A67CE"/>
              </a:buClr>
              <a:buSzPts val="1100"/>
              <a:buNone/>
              <a:defRPr sz="1100">
                <a:solidFill>
                  <a:srgbClr val="6A67CE"/>
                </a:solidFill>
              </a:defRPr>
            </a:lvl9pPr>
          </a:lstStyle>
          <a:p/>
        </p:txBody>
      </p:sp>
      <p:sp>
        <p:nvSpPr>
          <p:cNvPr id="44" name="Google Shape;44;p6"/>
          <p:cNvSpPr txBox="1"/>
          <p:nvPr>
            <p:ph idx="3" type="subTitle"/>
          </p:nvPr>
        </p:nvSpPr>
        <p:spPr>
          <a:xfrm>
            <a:off x="182925" y="4874175"/>
            <a:ext cx="8764200" cy="1329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Clr>
                <a:srgbClr val="8E8EA3"/>
              </a:buClr>
              <a:buSzPts val="800"/>
              <a:buNone/>
              <a:defRPr sz="800">
                <a:solidFill>
                  <a:srgbClr val="8E8EA3"/>
                </a:solidFill>
              </a:defRPr>
            </a:lvl1pPr>
            <a:lvl2pPr lvl="1" rtl="0" algn="r">
              <a:lnSpc>
                <a:spcPct val="100000"/>
              </a:lnSpc>
              <a:spcBef>
                <a:spcPts val="1000"/>
              </a:spcBef>
              <a:spcAft>
                <a:spcPts val="0"/>
              </a:spcAft>
              <a:buClr>
                <a:srgbClr val="595959"/>
              </a:buClr>
              <a:buSzPts val="800"/>
              <a:buNone/>
              <a:defRPr sz="800">
                <a:solidFill>
                  <a:srgbClr val="595959"/>
                </a:solidFill>
              </a:defRPr>
            </a:lvl2pPr>
            <a:lvl3pPr lvl="2" rtl="0" algn="r">
              <a:lnSpc>
                <a:spcPct val="100000"/>
              </a:lnSpc>
              <a:spcBef>
                <a:spcPts val="1000"/>
              </a:spcBef>
              <a:spcAft>
                <a:spcPts val="0"/>
              </a:spcAft>
              <a:buClr>
                <a:srgbClr val="595959"/>
              </a:buClr>
              <a:buSzPts val="800"/>
              <a:buNone/>
              <a:defRPr>
                <a:solidFill>
                  <a:srgbClr val="595959"/>
                </a:solidFill>
              </a:defRPr>
            </a:lvl3pPr>
            <a:lvl4pPr lvl="3" rtl="0" algn="r">
              <a:lnSpc>
                <a:spcPct val="100000"/>
              </a:lnSpc>
              <a:spcBef>
                <a:spcPts val="1000"/>
              </a:spcBef>
              <a:spcAft>
                <a:spcPts val="0"/>
              </a:spcAft>
              <a:buClr>
                <a:srgbClr val="595959"/>
              </a:buClr>
              <a:buSzPts val="800"/>
              <a:buNone/>
              <a:defRPr>
                <a:solidFill>
                  <a:srgbClr val="595959"/>
                </a:solidFill>
              </a:defRPr>
            </a:lvl4pPr>
            <a:lvl5pPr lvl="4" rtl="0" algn="r">
              <a:lnSpc>
                <a:spcPct val="100000"/>
              </a:lnSpc>
              <a:spcBef>
                <a:spcPts val="1000"/>
              </a:spcBef>
              <a:spcAft>
                <a:spcPts val="0"/>
              </a:spcAft>
              <a:buClr>
                <a:srgbClr val="595959"/>
              </a:buClr>
              <a:buSzPts val="800"/>
              <a:buNone/>
              <a:defRPr>
                <a:solidFill>
                  <a:srgbClr val="595959"/>
                </a:solidFill>
              </a:defRPr>
            </a:lvl5pPr>
            <a:lvl6pPr lvl="5" rtl="0" algn="r">
              <a:lnSpc>
                <a:spcPct val="100000"/>
              </a:lnSpc>
              <a:spcBef>
                <a:spcPts val="1000"/>
              </a:spcBef>
              <a:spcAft>
                <a:spcPts val="0"/>
              </a:spcAft>
              <a:buClr>
                <a:srgbClr val="595959"/>
              </a:buClr>
              <a:buSzPts val="800"/>
              <a:buNone/>
              <a:defRPr>
                <a:solidFill>
                  <a:srgbClr val="595959"/>
                </a:solidFill>
              </a:defRPr>
            </a:lvl6pPr>
            <a:lvl7pPr lvl="6" rtl="0" algn="r">
              <a:lnSpc>
                <a:spcPct val="100000"/>
              </a:lnSpc>
              <a:spcBef>
                <a:spcPts val="1000"/>
              </a:spcBef>
              <a:spcAft>
                <a:spcPts val="0"/>
              </a:spcAft>
              <a:buClr>
                <a:srgbClr val="595959"/>
              </a:buClr>
              <a:buSzPts val="800"/>
              <a:buNone/>
              <a:defRPr>
                <a:solidFill>
                  <a:srgbClr val="595959"/>
                </a:solidFill>
              </a:defRPr>
            </a:lvl7pPr>
            <a:lvl8pPr lvl="7" rtl="0" algn="r">
              <a:lnSpc>
                <a:spcPct val="100000"/>
              </a:lnSpc>
              <a:spcBef>
                <a:spcPts val="1000"/>
              </a:spcBef>
              <a:spcAft>
                <a:spcPts val="0"/>
              </a:spcAft>
              <a:buClr>
                <a:srgbClr val="595959"/>
              </a:buClr>
              <a:buSzPts val="800"/>
              <a:buNone/>
              <a:defRPr>
                <a:solidFill>
                  <a:srgbClr val="595959"/>
                </a:solidFill>
              </a:defRPr>
            </a:lvl8pPr>
            <a:lvl9pPr lvl="8" rtl="0" algn="r">
              <a:lnSpc>
                <a:spcPct val="100000"/>
              </a:lnSpc>
              <a:spcBef>
                <a:spcPts val="1000"/>
              </a:spcBef>
              <a:spcAft>
                <a:spcPts val="1000"/>
              </a:spcAft>
              <a:buClr>
                <a:srgbClr val="595959"/>
              </a:buClr>
              <a:buSzPts val="800"/>
              <a:buNone/>
              <a:defRPr>
                <a:solidFill>
                  <a:srgbClr val="595959"/>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with body accent">
  <p:cSld name="TITLE_AND_BODY_1">
    <p:spTree>
      <p:nvGrpSpPr>
        <p:cNvPr id="45" name="Shape 45"/>
        <p:cNvGrpSpPr/>
        <p:nvPr/>
      </p:nvGrpSpPr>
      <p:grpSpPr>
        <a:xfrm>
          <a:off x="0" y="0"/>
          <a:ext cx="0" cy="0"/>
          <a:chOff x="0" y="0"/>
          <a:chExt cx="0" cy="0"/>
        </a:xfrm>
      </p:grpSpPr>
      <p:pic>
        <p:nvPicPr>
          <p:cNvPr id="46" name="Google Shape;46;p7"/>
          <p:cNvPicPr preferRelativeResize="0"/>
          <p:nvPr/>
        </p:nvPicPr>
        <p:blipFill>
          <a:blip r:embed="rId2">
            <a:alphaModFix/>
          </a:blip>
          <a:stretch>
            <a:fillRect/>
          </a:stretch>
        </p:blipFill>
        <p:spPr>
          <a:xfrm>
            <a:off x="4229" y="0"/>
            <a:ext cx="9135542" cy="5143501"/>
          </a:xfrm>
          <a:prstGeom prst="rect">
            <a:avLst/>
          </a:prstGeom>
          <a:noFill/>
          <a:ln>
            <a:noFill/>
          </a:ln>
        </p:spPr>
      </p:pic>
      <p:sp>
        <p:nvSpPr>
          <p:cNvPr id="47" name="Google Shape;47;p7"/>
          <p:cNvSpPr/>
          <p:nvPr/>
        </p:nvSpPr>
        <p:spPr>
          <a:xfrm>
            <a:off x="361950" y="1428750"/>
            <a:ext cx="4114800" cy="3337500"/>
          </a:xfrm>
          <a:prstGeom prst="roundRect">
            <a:avLst>
              <a:gd fmla="val 3055" name="adj"/>
            </a:avLst>
          </a:prstGeom>
          <a:solidFill>
            <a:srgbClr val="FFFFFF"/>
          </a:solidFill>
          <a:ln>
            <a:noFill/>
          </a:ln>
          <a:effectLst>
            <a:outerShdw blurRad="628650" rotWithShape="0" algn="bl">
              <a:srgbClr val="1F252E">
                <a:alpha val="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7"/>
          <p:cNvSpPr txBox="1"/>
          <p:nvPr>
            <p:ph type="title"/>
          </p:nvPr>
        </p:nvSpPr>
        <p:spPr>
          <a:xfrm>
            <a:off x="365760" y="457200"/>
            <a:ext cx="8454900" cy="572700"/>
          </a:xfrm>
          <a:prstGeom prst="rect">
            <a:avLst/>
          </a:prstGeom>
        </p:spPr>
        <p:txBody>
          <a:bodyPr anchorCtr="0" anchor="b" bIns="91425" lIns="0" spcFirstLastPara="1" rIns="0" wrap="square" tIns="91425">
            <a:noAutofit/>
          </a:bodyPr>
          <a:lstStyle>
            <a:lvl1pPr lvl="0" rtl="0">
              <a:spcBef>
                <a:spcPts val="0"/>
              </a:spcBef>
              <a:spcAft>
                <a:spcPts val="0"/>
              </a:spcAft>
              <a:buSzPts val="2900"/>
              <a:buNone/>
              <a:defRPr/>
            </a:lvl1pPr>
            <a:lvl2pPr lvl="1" rtl="0">
              <a:spcBef>
                <a:spcPts val="0"/>
              </a:spcBef>
              <a:spcAft>
                <a:spcPts val="0"/>
              </a:spcAft>
              <a:buSzPts val="2900"/>
              <a:buNone/>
              <a:defRPr/>
            </a:lvl2pPr>
            <a:lvl3pPr lvl="2" rtl="0">
              <a:spcBef>
                <a:spcPts val="0"/>
              </a:spcBef>
              <a:spcAft>
                <a:spcPts val="0"/>
              </a:spcAft>
              <a:buSzPts val="2900"/>
              <a:buNone/>
              <a:defRPr/>
            </a:lvl3pPr>
            <a:lvl4pPr lvl="3" rtl="0">
              <a:spcBef>
                <a:spcPts val="0"/>
              </a:spcBef>
              <a:spcAft>
                <a:spcPts val="0"/>
              </a:spcAft>
              <a:buSzPts val="2900"/>
              <a:buNone/>
              <a:defRPr/>
            </a:lvl4pPr>
            <a:lvl5pPr lvl="4" rtl="0">
              <a:spcBef>
                <a:spcPts val="0"/>
              </a:spcBef>
              <a:spcAft>
                <a:spcPts val="0"/>
              </a:spcAft>
              <a:buSzPts val="2900"/>
              <a:buNone/>
              <a:defRPr/>
            </a:lvl5pPr>
            <a:lvl6pPr lvl="5" rtl="0">
              <a:spcBef>
                <a:spcPts val="0"/>
              </a:spcBef>
              <a:spcAft>
                <a:spcPts val="0"/>
              </a:spcAft>
              <a:buSzPts val="2900"/>
              <a:buNone/>
              <a:defRPr/>
            </a:lvl6pPr>
            <a:lvl7pPr lvl="6" rtl="0">
              <a:spcBef>
                <a:spcPts val="0"/>
              </a:spcBef>
              <a:spcAft>
                <a:spcPts val="0"/>
              </a:spcAft>
              <a:buSzPts val="2900"/>
              <a:buNone/>
              <a:defRPr/>
            </a:lvl7pPr>
            <a:lvl8pPr lvl="7" rtl="0">
              <a:spcBef>
                <a:spcPts val="0"/>
              </a:spcBef>
              <a:spcAft>
                <a:spcPts val="0"/>
              </a:spcAft>
              <a:buSzPts val="2900"/>
              <a:buNone/>
              <a:defRPr/>
            </a:lvl8pPr>
            <a:lvl9pPr lvl="8" rtl="0">
              <a:spcBef>
                <a:spcPts val="0"/>
              </a:spcBef>
              <a:spcAft>
                <a:spcPts val="0"/>
              </a:spcAft>
              <a:buSzPts val="2900"/>
              <a:buNone/>
              <a:defRPr/>
            </a:lvl9pPr>
          </a:lstStyle>
          <a:p/>
        </p:txBody>
      </p:sp>
      <p:sp>
        <p:nvSpPr>
          <p:cNvPr id="49" name="Google Shape;49;p7"/>
          <p:cNvSpPr txBox="1"/>
          <p:nvPr>
            <p:ph idx="1" type="body"/>
          </p:nvPr>
        </p:nvSpPr>
        <p:spPr>
          <a:xfrm>
            <a:off x="502920" y="1520100"/>
            <a:ext cx="3566100" cy="3154800"/>
          </a:xfrm>
          <a:prstGeom prst="rect">
            <a:avLst/>
          </a:prstGeom>
        </p:spPr>
        <p:txBody>
          <a:bodyPr anchorCtr="0" anchor="t" bIns="0" lIns="0" spcFirstLastPara="1" rIns="0" wrap="square" tIns="0">
            <a:noAutofit/>
          </a:bodyPr>
          <a:lstStyle>
            <a:lvl1pPr indent="-298450" lvl="0" marL="457200" rtl="0">
              <a:spcBef>
                <a:spcPts val="1200"/>
              </a:spcBef>
              <a:spcAft>
                <a:spcPts val="0"/>
              </a:spcAft>
              <a:buSzPts val="1100"/>
              <a:buChar char="●"/>
              <a:defRPr sz="1200"/>
            </a:lvl1pPr>
            <a:lvl2pPr indent="-292100" lvl="1" marL="914400" rtl="0">
              <a:spcBef>
                <a:spcPts val="1000"/>
              </a:spcBef>
              <a:spcAft>
                <a:spcPts val="0"/>
              </a:spcAft>
              <a:buSzPts val="1000"/>
              <a:buChar char="○"/>
              <a:defRPr/>
            </a:lvl2pPr>
            <a:lvl3pPr indent="-279400" lvl="2" marL="1371600" rtl="0">
              <a:spcBef>
                <a:spcPts val="1000"/>
              </a:spcBef>
              <a:spcAft>
                <a:spcPts val="0"/>
              </a:spcAft>
              <a:buSzPts val="800"/>
              <a:buChar char="■"/>
              <a:defRPr/>
            </a:lvl3pPr>
            <a:lvl4pPr indent="-279400" lvl="3" marL="1828800" rtl="0">
              <a:spcBef>
                <a:spcPts val="1000"/>
              </a:spcBef>
              <a:spcAft>
                <a:spcPts val="0"/>
              </a:spcAft>
              <a:buSzPts val="800"/>
              <a:buChar char="●"/>
              <a:defRPr/>
            </a:lvl4pPr>
            <a:lvl5pPr indent="-279400" lvl="4" marL="2286000" rtl="0">
              <a:spcBef>
                <a:spcPts val="1000"/>
              </a:spcBef>
              <a:spcAft>
                <a:spcPts val="0"/>
              </a:spcAft>
              <a:buSzPts val="800"/>
              <a:buChar char="○"/>
              <a:defRPr/>
            </a:lvl5pPr>
            <a:lvl6pPr indent="-279400" lvl="5" marL="2743200" rtl="0">
              <a:spcBef>
                <a:spcPts val="1000"/>
              </a:spcBef>
              <a:spcAft>
                <a:spcPts val="0"/>
              </a:spcAft>
              <a:buSzPts val="800"/>
              <a:buChar char="■"/>
              <a:defRPr/>
            </a:lvl6pPr>
            <a:lvl7pPr indent="-279400" lvl="6" marL="3200400" rtl="0">
              <a:spcBef>
                <a:spcPts val="1000"/>
              </a:spcBef>
              <a:spcAft>
                <a:spcPts val="0"/>
              </a:spcAft>
              <a:buSzPts val="800"/>
              <a:buChar char="●"/>
              <a:defRPr/>
            </a:lvl7pPr>
            <a:lvl8pPr indent="-279400" lvl="7" marL="3657600" rtl="0">
              <a:spcBef>
                <a:spcPts val="1000"/>
              </a:spcBef>
              <a:spcAft>
                <a:spcPts val="0"/>
              </a:spcAft>
              <a:buSzPts val="800"/>
              <a:buChar char="○"/>
              <a:defRPr/>
            </a:lvl8pPr>
            <a:lvl9pPr indent="-279400" lvl="8" marL="4114800" rtl="0">
              <a:spcBef>
                <a:spcPts val="1000"/>
              </a:spcBef>
              <a:spcAft>
                <a:spcPts val="1000"/>
              </a:spcAft>
              <a:buSzPts val="800"/>
              <a:buChar char="■"/>
              <a:defRPr/>
            </a:lvl9pPr>
          </a:lstStyle>
          <a:p/>
        </p:txBody>
      </p:sp>
      <p:sp>
        <p:nvSpPr>
          <p:cNvPr id="50" name="Google Shape;50;p7"/>
          <p:cNvSpPr/>
          <p:nvPr/>
        </p:nvSpPr>
        <p:spPr>
          <a:xfrm rot="5400000">
            <a:off x="323850" y="1736958"/>
            <a:ext cx="156600" cy="80400"/>
          </a:xfrm>
          <a:prstGeom prst="triangl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a:off x="392707" y="1076740"/>
            <a:ext cx="320100" cy="27300"/>
          </a:xfrm>
          <a:prstGeom prst="roundRect">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7"/>
          <p:cNvSpPr txBox="1"/>
          <p:nvPr>
            <p:ph idx="2" type="subTitle"/>
          </p:nvPr>
        </p:nvSpPr>
        <p:spPr>
          <a:xfrm>
            <a:off x="365750" y="320157"/>
            <a:ext cx="7817400" cy="166200"/>
          </a:xfrm>
          <a:prstGeom prst="rect">
            <a:avLst/>
          </a:prstGeom>
        </p:spPr>
        <p:txBody>
          <a:bodyPr anchorCtr="0" anchor="t" bIns="0" lIns="0" spcFirstLastPara="1" rIns="0" wrap="square" tIns="0">
            <a:noAutofit/>
          </a:bodyPr>
          <a:lstStyle>
            <a:lvl1pPr lvl="0" rtl="0">
              <a:spcBef>
                <a:spcPts val="0"/>
              </a:spcBef>
              <a:spcAft>
                <a:spcPts val="0"/>
              </a:spcAft>
              <a:buClr>
                <a:srgbClr val="6A67CE"/>
              </a:buClr>
              <a:buSzPts val="1100"/>
              <a:buNone/>
              <a:defRPr sz="1100">
                <a:solidFill>
                  <a:srgbClr val="6A67CE"/>
                </a:solidFill>
              </a:defRPr>
            </a:lvl1pPr>
            <a:lvl2pPr lvl="1" rtl="0">
              <a:spcBef>
                <a:spcPts val="1000"/>
              </a:spcBef>
              <a:spcAft>
                <a:spcPts val="0"/>
              </a:spcAft>
              <a:buClr>
                <a:srgbClr val="6A67CE"/>
              </a:buClr>
              <a:buSzPts val="1100"/>
              <a:buNone/>
              <a:defRPr sz="1100">
                <a:solidFill>
                  <a:srgbClr val="6A67CE"/>
                </a:solidFill>
              </a:defRPr>
            </a:lvl2pPr>
            <a:lvl3pPr lvl="2" rtl="0">
              <a:spcBef>
                <a:spcPts val="1000"/>
              </a:spcBef>
              <a:spcAft>
                <a:spcPts val="0"/>
              </a:spcAft>
              <a:buClr>
                <a:srgbClr val="6A67CE"/>
              </a:buClr>
              <a:buSzPts val="1100"/>
              <a:buNone/>
              <a:defRPr sz="1100">
                <a:solidFill>
                  <a:srgbClr val="6A67CE"/>
                </a:solidFill>
              </a:defRPr>
            </a:lvl3pPr>
            <a:lvl4pPr lvl="3" rtl="0">
              <a:spcBef>
                <a:spcPts val="1000"/>
              </a:spcBef>
              <a:spcAft>
                <a:spcPts val="0"/>
              </a:spcAft>
              <a:buClr>
                <a:srgbClr val="6A67CE"/>
              </a:buClr>
              <a:buSzPts val="1100"/>
              <a:buNone/>
              <a:defRPr sz="1100">
                <a:solidFill>
                  <a:srgbClr val="6A67CE"/>
                </a:solidFill>
              </a:defRPr>
            </a:lvl4pPr>
            <a:lvl5pPr lvl="4" rtl="0">
              <a:spcBef>
                <a:spcPts val="1000"/>
              </a:spcBef>
              <a:spcAft>
                <a:spcPts val="0"/>
              </a:spcAft>
              <a:buClr>
                <a:srgbClr val="6A67CE"/>
              </a:buClr>
              <a:buSzPts val="1100"/>
              <a:buNone/>
              <a:defRPr sz="1100">
                <a:solidFill>
                  <a:srgbClr val="6A67CE"/>
                </a:solidFill>
              </a:defRPr>
            </a:lvl5pPr>
            <a:lvl6pPr lvl="5" rtl="0">
              <a:spcBef>
                <a:spcPts val="1000"/>
              </a:spcBef>
              <a:spcAft>
                <a:spcPts val="0"/>
              </a:spcAft>
              <a:buClr>
                <a:srgbClr val="6A67CE"/>
              </a:buClr>
              <a:buSzPts val="1100"/>
              <a:buNone/>
              <a:defRPr sz="1100">
                <a:solidFill>
                  <a:srgbClr val="6A67CE"/>
                </a:solidFill>
              </a:defRPr>
            </a:lvl6pPr>
            <a:lvl7pPr lvl="6" rtl="0">
              <a:spcBef>
                <a:spcPts val="1000"/>
              </a:spcBef>
              <a:spcAft>
                <a:spcPts val="0"/>
              </a:spcAft>
              <a:buClr>
                <a:srgbClr val="6A67CE"/>
              </a:buClr>
              <a:buSzPts val="1100"/>
              <a:buNone/>
              <a:defRPr sz="1100">
                <a:solidFill>
                  <a:srgbClr val="6A67CE"/>
                </a:solidFill>
              </a:defRPr>
            </a:lvl7pPr>
            <a:lvl8pPr lvl="7" rtl="0">
              <a:spcBef>
                <a:spcPts val="1000"/>
              </a:spcBef>
              <a:spcAft>
                <a:spcPts val="0"/>
              </a:spcAft>
              <a:buClr>
                <a:srgbClr val="6A67CE"/>
              </a:buClr>
              <a:buSzPts val="1100"/>
              <a:buNone/>
              <a:defRPr sz="1100">
                <a:solidFill>
                  <a:srgbClr val="6A67CE"/>
                </a:solidFill>
              </a:defRPr>
            </a:lvl8pPr>
            <a:lvl9pPr lvl="8" rtl="0">
              <a:spcBef>
                <a:spcPts val="1000"/>
              </a:spcBef>
              <a:spcAft>
                <a:spcPts val="1000"/>
              </a:spcAft>
              <a:buClr>
                <a:srgbClr val="6A67CE"/>
              </a:buClr>
              <a:buSzPts val="1100"/>
              <a:buNone/>
              <a:defRPr sz="1100">
                <a:solidFill>
                  <a:srgbClr val="6A67CE"/>
                </a:solidFill>
              </a:defRPr>
            </a:lvl9pPr>
          </a:lstStyle>
          <a:p/>
        </p:txBody>
      </p:sp>
      <p:sp>
        <p:nvSpPr>
          <p:cNvPr id="53" name="Google Shape;53;p7"/>
          <p:cNvSpPr txBox="1"/>
          <p:nvPr>
            <p:ph idx="3" type="subTitle"/>
          </p:nvPr>
        </p:nvSpPr>
        <p:spPr>
          <a:xfrm>
            <a:off x="182925" y="4874175"/>
            <a:ext cx="8764200" cy="1329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Clr>
                <a:srgbClr val="8E8EA3"/>
              </a:buClr>
              <a:buSzPts val="800"/>
              <a:buNone/>
              <a:defRPr sz="800">
                <a:solidFill>
                  <a:srgbClr val="8E8EA3"/>
                </a:solidFill>
              </a:defRPr>
            </a:lvl1pPr>
            <a:lvl2pPr lvl="1" rtl="0" algn="r">
              <a:lnSpc>
                <a:spcPct val="100000"/>
              </a:lnSpc>
              <a:spcBef>
                <a:spcPts val="1000"/>
              </a:spcBef>
              <a:spcAft>
                <a:spcPts val="0"/>
              </a:spcAft>
              <a:buClr>
                <a:srgbClr val="595959"/>
              </a:buClr>
              <a:buSzPts val="800"/>
              <a:buNone/>
              <a:defRPr sz="800">
                <a:solidFill>
                  <a:srgbClr val="595959"/>
                </a:solidFill>
              </a:defRPr>
            </a:lvl2pPr>
            <a:lvl3pPr lvl="2" rtl="0" algn="r">
              <a:lnSpc>
                <a:spcPct val="100000"/>
              </a:lnSpc>
              <a:spcBef>
                <a:spcPts val="1000"/>
              </a:spcBef>
              <a:spcAft>
                <a:spcPts val="0"/>
              </a:spcAft>
              <a:buClr>
                <a:srgbClr val="595959"/>
              </a:buClr>
              <a:buSzPts val="800"/>
              <a:buNone/>
              <a:defRPr>
                <a:solidFill>
                  <a:srgbClr val="595959"/>
                </a:solidFill>
              </a:defRPr>
            </a:lvl3pPr>
            <a:lvl4pPr lvl="3" rtl="0" algn="r">
              <a:lnSpc>
                <a:spcPct val="100000"/>
              </a:lnSpc>
              <a:spcBef>
                <a:spcPts val="1000"/>
              </a:spcBef>
              <a:spcAft>
                <a:spcPts val="0"/>
              </a:spcAft>
              <a:buClr>
                <a:srgbClr val="595959"/>
              </a:buClr>
              <a:buSzPts val="800"/>
              <a:buNone/>
              <a:defRPr>
                <a:solidFill>
                  <a:srgbClr val="595959"/>
                </a:solidFill>
              </a:defRPr>
            </a:lvl4pPr>
            <a:lvl5pPr lvl="4" rtl="0" algn="r">
              <a:lnSpc>
                <a:spcPct val="100000"/>
              </a:lnSpc>
              <a:spcBef>
                <a:spcPts val="1000"/>
              </a:spcBef>
              <a:spcAft>
                <a:spcPts val="0"/>
              </a:spcAft>
              <a:buClr>
                <a:srgbClr val="595959"/>
              </a:buClr>
              <a:buSzPts val="800"/>
              <a:buNone/>
              <a:defRPr>
                <a:solidFill>
                  <a:srgbClr val="595959"/>
                </a:solidFill>
              </a:defRPr>
            </a:lvl5pPr>
            <a:lvl6pPr lvl="5" rtl="0" algn="r">
              <a:lnSpc>
                <a:spcPct val="100000"/>
              </a:lnSpc>
              <a:spcBef>
                <a:spcPts val="1000"/>
              </a:spcBef>
              <a:spcAft>
                <a:spcPts val="0"/>
              </a:spcAft>
              <a:buClr>
                <a:srgbClr val="595959"/>
              </a:buClr>
              <a:buSzPts val="800"/>
              <a:buNone/>
              <a:defRPr>
                <a:solidFill>
                  <a:srgbClr val="595959"/>
                </a:solidFill>
              </a:defRPr>
            </a:lvl6pPr>
            <a:lvl7pPr lvl="6" rtl="0" algn="r">
              <a:lnSpc>
                <a:spcPct val="100000"/>
              </a:lnSpc>
              <a:spcBef>
                <a:spcPts val="1000"/>
              </a:spcBef>
              <a:spcAft>
                <a:spcPts val="0"/>
              </a:spcAft>
              <a:buClr>
                <a:srgbClr val="595959"/>
              </a:buClr>
              <a:buSzPts val="800"/>
              <a:buNone/>
              <a:defRPr>
                <a:solidFill>
                  <a:srgbClr val="595959"/>
                </a:solidFill>
              </a:defRPr>
            </a:lvl7pPr>
            <a:lvl8pPr lvl="7" rtl="0" algn="r">
              <a:lnSpc>
                <a:spcPct val="100000"/>
              </a:lnSpc>
              <a:spcBef>
                <a:spcPts val="1000"/>
              </a:spcBef>
              <a:spcAft>
                <a:spcPts val="0"/>
              </a:spcAft>
              <a:buClr>
                <a:srgbClr val="595959"/>
              </a:buClr>
              <a:buSzPts val="800"/>
              <a:buNone/>
              <a:defRPr>
                <a:solidFill>
                  <a:srgbClr val="595959"/>
                </a:solidFill>
              </a:defRPr>
            </a:lvl8pPr>
            <a:lvl9pPr lvl="8" rtl="0" algn="r">
              <a:lnSpc>
                <a:spcPct val="100000"/>
              </a:lnSpc>
              <a:spcBef>
                <a:spcPts val="1000"/>
              </a:spcBef>
              <a:spcAft>
                <a:spcPts val="1000"/>
              </a:spcAft>
              <a:buClr>
                <a:srgbClr val="595959"/>
              </a:buClr>
              <a:buSzPts val="800"/>
              <a:buNone/>
              <a:defRPr>
                <a:solidFill>
                  <a:srgbClr val="595959"/>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4" name="Shape 54"/>
        <p:cNvGrpSpPr/>
        <p:nvPr/>
      </p:nvGrpSpPr>
      <p:grpSpPr>
        <a:xfrm>
          <a:off x="0" y="0"/>
          <a:ext cx="0" cy="0"/>
          <a:chOff x="0" y="0"/>
          <a:chExt cx="0" cy="0"/>
        </a:xfrm>
      </p:grpSpPr>
      <p:pic>
        <p:nvPicPr>
          <p:cNvPr id="55" name="Google Shape;55;p8"/>
          <p:cNvPicPr preferRelativeResize="0"/>
          <p:nvPr/>
        </p:nvPicPr>
        <p:blipFill>
          <a:blip r:embed="rId2">
            <a:alphaModFix/>
          </a:blip>
          <a:stretch>
            <a:fillRect/>
          </a:stretch>
        </p:blipFill>
        <p:spPr>
          <a:xfrm>
            <a:off x="4229" y="0"/>
            <a:ext cx="9135542" cy="5143501"/>
          </a:xfrm>
          <a:prstGeom prst="rect">
            <a:avLst/>
          </a:prstGeom>
          <a:noFill/>
          <a:ln>
            <a:noFill/>
          </a:ln>
        </p:spPr>
      </p:pic>
      <p:sp>
        <p:nvSpPr>
          <p:cNvPr id="56" name="Google Shape;56;p8"/>
          <p:cNvSpPr txBox="1"/>
          <p:nvPr>
            <p:ph type="title"/>
          </p:nvPr>
        </p:nvSpPr>
        <p:spPr>
          <a:xfrm>
            <a:off x="365760" y="457200"/>
            <a:ext cx="8454900" cy="572700"/>
          </a:xfrm>
          <a:prstGeom prst="rect">
            <a:avLst/>
          </a:prstGeom>
        </p:spPr>
        <p:txBody>
          <a:bodyPr anchorCtr="0" anchor="b" bIns="91425" lIns="0" spcFirstLastPara="1" rIns="0" wrap="square" tIns="91425">
            <a:noAutofit/>
          </a:bodyPr>
          <a:lstStyle>
            <a:lvl1pPr lvl="0">
              <a:spcBef>
                <a:spcPts val="0"/>
              </a:spcBef>
              <a:spcAft>
                <a:spcPts val="0"/>
              </a:spcAft>
              <a:buSzPts val="2900"/>
              <a:buNone/>
              <a:defRPr/>
            </a:lvl1pPr>
            <a:lvl2pPr lvl="1">
              <a:spcBef>
                <a:spcPts val="0"/>
              </a:spcBef>
              <a:spcAft>
                <a:spcPts val="0"/>
              </a:spcAft>
              <a:buSzPts val="2900"/>
              <a:buNone/>
              <a:defRPr/>
            </a:lvl2pPr>
            <a:lvl3pPr lvl="2">
              <a:spcBef>
                <a:spcPts val="0"/>
              </a:spcBef>
              <a:spcAft>
                <a:spcPts val="0"/>
              </a:spcAft>
              <a:buSzPts val="2900"/>
              <a:buNone/>
              <a:defRPr/>
            </a:lvl3pPr>
            <a:lvl4pPr lvl="3">
              <a:spcBef>
                <a:spcPts val="0"/>
              </a:spcBef>
              <a:spcAft>
                <a:spcPts val="0"/>
              </a:spcAft>
              <a:buSzPts val="2900"/>
              <a:buNone/>
              <a:defRPr/>
            </a:lvl4pPr>
            <a:lvl5pPr lvl="4">
              <a:spcBef>
                <a:spcPts val="0"/>
              </a:spcBef>
              <a:spcAft>
                <a:spcPts val="0"/>
              </a:spcAft>
              <a:buSzPts val="2900"/>
              <a:buNone/>
              <a:defRPr/>
            </a:lvl5pPr>
            <a:lvl6pPr lvl="5">
              <a:spcBef>
                <a:spcPts val="0"/>
              </a:spcBef>
              <a:spcAft>
                <a:spcPts val="0"/>
              </a:spcAft>
              <a:buSzPts val="2900"/>
              <a:buNone/>
              <a:defRPr/>
            </a:lvl6pPr>
            <a:lvl7pPr lvl="6">
              <a:spcBef>
                <a:spcPts val="0"/>
              </a:spcBef>
              <a:spcAft>
                <a:spcPts val="0"/>
              </a:spcAft>
              <a:buSzPts val="2900"/>
              <a:buNone/>
              <a:defRPr/>
            </a:lvl7pPr>
            <a:lvl8pPr lvl="7">
              <a:spcBef>
                <a:spcPts val="0"/>
              </a:spcBef>
              <a:spcAft>
                <a:spcPts val="0"/>
              </a:spcAft>
              <a:buSzPts val="2900"/>
              <a:buNone/>
              <a:defRPr/>
            </a:lvl8pPr>
            <a:lvl9pPr lvl="8">
              <a:spcBef>
                <a:spcPts val="0"/>
              </a:spcBef>
              <a:spcAft>
                <a:spcPts val="0"/>
              </a:spcAft>
              <a:buSzPts val="2900"/>
              <a:buNone/>
              <a:defRPr/>
            </a:lvl9pPr>
          </a:lstStyle>
          <a:p/>
        </p:txBody>
      </p:sp>
      <p:sp>
        <p:nvSpPr>
          <p:cNvPr id="57" name="Google Shape;57;p8"/>
          <p:cNvSpPr/>
          <p:nvPr/>
        </p:nvSpPr>
        <p:spPr>
          <a:xfrm>
            <a:off x="361950" y="1428750"/>
            <a:ext cx="4114800" cy="3337500"/>
          </a:xfrm>
          <a:prstGeom prst="roundRect">
            <a:avLst>
              <a:gd fmla="val 3055" name="adj"/>
            </a:avLst>
          </a:prstGeom>
          <a:solidFill>
            <a:srgbClr val="FFFFFF"/>
          </a:solidFill>
          <a:ln>
            <a:noFill/>
          </a:ln>
          <a:effectLst>
            <a:outerShdw blurRad="628650" rotWithShape="0" algn="bl">
              <a:srgbClr val="1F252E">
                <a:alpha val="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txBox="1"/>
          <p:nvPr>
            <p:ph idx="1" type="body"/>
          </p:nvPr>
        </p:nvSpPr>
        <p:spPr>
          <a:xfrm>
            <a:off x="502920" y="1520100"/>
            <a:ext cx="3566100" cy="3154800"/>
          </a:xfrm>
          <a:prstGeom prst="rect">
            <a:avLst/>
          </a:prstGeom>
        </p:spPr>
        <p:txBody>
          <a:bodyPr anchorCtr="0" anchor="t" bIns="0" lIns="0" spcFirstLastPara="1" rIns="0" wrap="square" tIns="0">
            <a:noAutofit/>
          </a:bodyPr>
          <a:lstStyle>
            <a:lvl1pPr indent="-298450" lvl="0" marL="457200" rtl="0">
              <a:spcBef>
                <a:spcPts val="1200"/>
              </a:spcBef>
              <a:spcAft>
                <a:spcPts val="0"/>
              </a:spcAft>
              <a:buSzPts val="1100"/>
              <a:buChar char="●"/>
              <a:defRPr sz="1200"/>
            </a:lvl1pPr>
            <a:lvl2pPr indent="-292100" lvl="1" marL="914400" rtl="0">
              <a:spcBef>
                <a:spcPts val="1000"/>
              </a:spcBef>
              <a:spcAft>
                <a:spcPts val="0"/>
              </a:spcAft>
              <a:buSzPts val="1000"/>
              <a:buChar char="○"/>
              <a:defRPr/>
            </a:lvl2pPr>
            <a:lvl3pPr indent="-279400" lvl="2" marL="1371600" rtl="0">
              <a:spcBef>
                <a:spcPts val="1000"/>
              </a:spcBef>
              <a:spcAft>
                <a:spcPts val="0"/>
              </a:spcAft>
              <a:buSzPts val="800"/>
              <a:buChar char="■"/>
              <a:defRPr/>
            </a:lvl3pPr>
            <a:lvl4pPr indent="-279400" lvl="3" marL="1828800" rtl="0">
              <a:spcBef>
                <a:spcPts val="1000"/>
              </a:spcBef>
              <a:spcAft>
                <a:spcPts val="0"/>
              </a:spcAft>
              <a:buSzPts val="800"/>
              <a:buChar char="●"/>
              <a:defRPr/>
            </a:lvl4pPr>
            <a:lvl5pPr indent="-279400" lvl="4" marL="2286000" rtl="0">
              <a:spcBef>
                <a:spcPts val="1000"/>
              </a:spcBef>
              <a:spcAft>
                <a:spcPts val="0"/>
              </a:spcAft>
              <a:buSzPts val="800"/>
              <a:buChar char="○"/>
              <a:defRPr/>
            </a:lvl5pPr>
            <a:lvl6pPr indent="-279400" lvl="5" marL="2743200" rtl="0">
              <a:spcBef>
                <a:spcPts val="1000"/>
              </a:spcBef>
              <a:spcAft>
                <a:spcPts val="0"/>
              </a:spcAft>
              <a:buSzPts val="800"/>
              <a:buChar char="■"/>
              <a:defRPr/>
            </a:lvl6pPr>
            <a:lvl7pPr indent="-279400" lvl="6" marL="3200400" rtl="0">
              <a:spcBef>
                <a:spcPts val="1000"/>
              </a:spcBef>
              <a:spcAft>
                <a:spcPts val="0"/>
              </a:spcAft>
              <a:buSzPts val="800"/>
              <a:buChar char="●"/>
              <a:defRPr/>
            </a:lvl7pPr>
            <a:lvl8pPr indent="-279400" lvl="7" marL="3657600" rtl="0">
              <a:spcBef>
                <a:spcPts val="1000"/>
              </a:spcBef>
              <a:spcAft>
                <a:spcPts val="0"/>
              </a:spcAft>
              <a:buSzPts val="800"/>
              <a:buChar char="○"/>
              <a:defRPr/>
            </a:lvl8pPr>
            <a:lvl9pPr indent="-279400" lvl="8" marL="4114800" rtl="0">
              <a:spcBef>
                <a:spcPts val="1000"/>
              </a:spcBef>
              <a:spcAft>
                <a:spcPts val="1000"/>
              </a:spcAft>
              <a:buSzPts val="800"/>
              <a:buChar char="■"/>
              <a:defRPr/>
            </a:lvl9pPr>
          </a:lstStyle>
          <a:p/>
        </p:txBody>
      </p:sp>
      <p:sp>
        <p:nvSpPr>
          <p:cNvPr id="59" name="Google Shape;59;p8"/>
          <p:cNvSpPr/>
          <p:nvPr/>
        </p:nvSpPr>
        <p:spPr>
          <a:xfrm>
            <a:off x="4695825" y="1428750"/>
            <a:ext cx="4114800" cy="3337500"/>
          </a:xfrm>
          <a:prstGeom prst="roundRect">
            <a:avLst>
              <a:gd fmla="val 3055" name="adj"/>
            </a:avLst>
          </a:prstGeom>
          <a:solidFill>
            <a:srgbClr val="FFFFFF"/>
          </a:solidFill>
          <a:ln>
            <a:noFill/>
          </a:ln>
          <a:effectLst>
            <a:outerShdw blurRad="628650" rotWithShape="0" algn="bl">
              <a:srgbClr val="1F252E">
                <a:alpha val="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8"/>
          <p:cNvSpPr txBox="1"/>
          <p:nvPr>
            <p:ph idx="2" type="body"/>
          </p:nvPr>
        </p:nvSpPr>
        <p:spPr>
          <a:xfrm>
            <a:off x="4846320" y="1520100"/>
            <a:ext cx="3566100" cy="3154800"/>
          </a:xfrm>
          <a:prstGeom prst="rect">
            <a:avLst/>
          </a:prstGeom>
        </p:spPr>
        <p:txBody>
          <a:bodyPr anchorCtr="0" anchor="t" bIns="0" lIns="0" spcFirstLastPara="1" rIns="0" wrap="square" tIns="0">
            <a:noAutofit/>
          </a:bodyPr>
          <a:lstStyle>
            <a:lvl1pPr indent="-298450" lvl="0" marL="457200" rtl="0">
              <a:spcBef>
                <a:spcPts val="1200"/>
              </a:spcBef>
              <a:spcAft>
                <a:spcPts val="0"/>
              </a:spcAft>
              <a:buClr>
                <a:schemeClr val="accent4"/>
              </a:buClr>
              <a:buSzPts val="1100"/>
              <a:buChar char="●"/>
              <a:defRPr sz="1200"/>
            </a:lvl1pPr>
            <a:lvl2pPr indent="-292100" lvl="1" marL="914400" rtl="0">
              <a:spcBef>
                <a:spcPts val="1000"/>
              </a:spcBef>
              <a:spcAft>
                <a:spcPts val="0"/>
              </a:spcAft>
              <a:buClr>
                <a:schemeClr val="accent4"/>
              </a:buClr>
              <a:buSzPts val="1000"/>
              <a:buChar char="○"/>
              <a:defRPr/>
            </a:lvl2pPr>
            <a:lvl3pPr indent="-279400" lvl="2" marL="1371600" rtl="0">
              <a:spcBef>
                <a:spcPts val="1000"/>
              </a:spcBef>
              <a:spcAft>
                <a:spcPts val="0"/>
              </a:spcAft>
              <a:buClr>
                <a:schemeClr val="accent4"/>
              </a:buClr>
              <a:buSzPts val="800"/>
              <a:buChar char="■"/>
              <a:defRPr/>
            </a:lvl3pPr>
            <a:lvl4pPr indent="-279400" lvl="3" marL="1828800" rtl="0">
              <a:spcBef>
                <a:spcPts val="1000"/>
              </a:spcBef>
              <a:spcAft>
                <a:spcPts val="0"/>
              </a:spcAft>
              <a:buSzPts val="800"/>
              <a:buChar char="●"/>
              <a:defRPr/>
            </a:lvl4pPr>
            <a:lvl5pPr indent="-279400" lvl="4" marL="2286000" rtl="0">
              <a:spcBef>
                <a:spcPts val="1000"/>
              </a:spcBef>
              <a:spcAft>
                <a:spcPts val="0"/>
              </a:spcAft>
              <a:buSzPts val="800"/>
              <a:buChar char="○"/>
              <a:defRPr/>
            </a:lvl5pPr>
            <a:lvl6pPr indent="-279400" lvl="5" marL="2743200" rtl="0">
              <a:spcBef>
                <a:spcPts val="1000"/>
              </a:spcBef>
              <a:spcAft>
                <a:spcPts val="0"/>
              </a:spcAft>
              <a:buSzPts val="800"/>
              <a:buChar char="■"/>
              <a:defRPr/>
            </a:lvl6pPr>
            <a:lvl7pPr indent="-279400" lvl="6" marL="3200400" rtl="0">
              <a:spcBef>
                <a:spcPts val="1000"/>
              </a:spcBef>
              <a:spcAft>
                <a:spcPts val="0"/>
              </a:spcAft>
              <a:buSzPts val="800"/>
              <a:buChar char="●"/>
              <a:defRPr/>
            </a:lvl7pPr>
            <a:lvl8pPr indent="-279400" lvl="7" marL="3657600" rtl="0">
              <a:spcBef>
                <a:spcPts val="1000"/>
              </a:spcBef>
              <a:spcAft>
                <a:spcPts val="0"/>
              </a:spcAft>
              <a:buSzPts val="800"/>
              <a:buChar char="○"/>
              <a:defRPr/>
            </a:lvl8pPr>
            <a:lvl9pPr indent="-279400" lvl="8" marL="4114800" rtl="0">
              <a:spcBef>
                <a:spcPts val="1000"/>
              </a:spcBef>
              <a:spcAft>
                <a:spcPts val="1000"/>
              </a:spcAft>
              <a:buSzPts val="800"/>
              <a:buChar char="■"/>
              <a:defRPr/>
            </a:lvl9pPr>
          </a:lstStyle>
          <a:p/>
        </p:txBody>
      </p:sp>
      <p:sp>
        <p:nvSpPr>
          <p:cNvPr id="61" name="Google Shape;61;p8"/>
          <p:cNvSpPr/>
          <p:nvPr/>
        </p:nvSpPr>
        <p:spPr>
          <a:xfrm>
            <a:off x="392707" y="1076740"/>
            <a:ext cx="320100" cy="27300"/>
          </a:xfrm>
          <a:prstGeom prst="roundRect">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8"/>
          <p:cNvSpPr txBox="1"/>
          <p:nvPr>
            <p:ph idx="3" type="subTitle"/>
          </p:nvPr>
        </p:nvSpPr>
        <p:spPr>
          <a:xfrm>
            <a:off x="365750" y="320157"/>
            <a:ext cx="7817400" cy="166200"/>
          </a:xfrm>
          <a:prstGeom prst="rect">
            <a:avLst/>
          </a:prstGeom>
        </p:spPr>
        <p:txBody>
          <a:bodyPr anchorCtr="0" anchor="t" bIns="0" lIns="0" spcFirstLastPara="1" rIns="0" wrap="square" tIns="0">
            <a:noAutofit/>
          </a:bodyPr>
          <a:lstStyle>
            <a:lvl1pPr lvl="0" rtl="0">
              <a:spcBef>
                <a:spcPts val="0"/>
              </a:spcBef>
              <a:spcAft>
                <a:spcPts val="0"/>
              </a:spcAft>
              <a:buClr>
                <a:srgbClr val="6A67CE"/>
              </a:buClr>
              <a:buSzPts val="1100"/>
              <a:buNone/>
              <a:defRPr sz="1100">
                <a:solidFill>
                  <a:srgbClr val="6A67CE"/>
                </a:solidFill>
              </a:defRPr>
            </a:lvl1pPr>
            <a:lvl2pPr lvl="1" rtl="0">
              <a:spcBef>
                <a:spcPts val="1000"/>
              </a:spcBef>
              <a:spcAft>
                <a:spcPts val="0"/>
              </a:spcAft>
              <a:buClr>
                <a:srgbClr val="6A67CE"/>
              </a:buClr>
              <a:buSzPts val="1100"/>
              <a:buNone/>
              <a:defRPr sz="1100">
                <a:solidFill>
                  <a:srgbClr val="6A67CE"/>
                </a:solidFill>
              </a:defRPr>
            </a:lvl2pPr>
            <a:lvl3pPr lvl="2" rtl="0">
              <a:spcBef>
                <a:spcPts val="1000"/>
              </a:spcBef>
              <a:spcAft>
                <a:spcPts val="0"/>
              </a:spcAft>
              <a:buClr>
                <a:srgbClr val="6A67CE"/>
              </a:buClr>
              <a:buSzPts val="1100"/>
              <a:buNone/>
              <a:defRPr sz="1100">
                <a:solidFill>
                  <a:srgbClr val="6A67CE"/>
                </a:solidFill>
              </a:defRPr>
            </a:lvl3pPr>
            <a:lvl4pPr lvl="3" rtl="0">
              <a:spcBef>
                <a:spcPts val="1000"/>
              </a:spcBef>
              <a:spcAft>
                <a:spcPts val="0"/>
              </a:spcAft>
              <a:buClr>
                <a:srgbClr val="6A67CE"/>
              </a:buClr>
              <a:buSzPts val="1100"/>
              <a:buNone/>
              <a:defRPr sz="1100">
                <a:solidFill>
                  <a:srgbClr val="6A67CE"/>
                </a:solidFill>
              </a:defRPr>
            </a:lvl4pPr>
            <a:lvl5pPr lvl="4" rtl="0">
              <a:spcBef>
                <a:spcPts val="1000"/>
              </a:spcBef>
              <a:spcAft>
                <a:spcPts val="0"/>
              </a:spcAft>
              <a:buClr>
                <a:srgbClr val="6A67CE"/>
              </a:buClr>
              <a:buSzPts val="1100"/>
              <a:buNone/>
              <a:defRPr sz="1100">
                <a:solidFill>
                  <a:srgbClr val="6A67CE"/>
                </a:solidFill>
              </a:defRPr>
            </a:lvl5pPr>
            <a:lvl6pPr lvl="5" rtl="0">
              <a:spcBef>
                <a:spcPts val="1000"/>
              </a:spcBef>
              <a:spcAft>
                <a:spcPts val="0"/>
              </a:spcAft>
              <a:buClr>
                <a:srgbClr val="6A67CE"/>
              </a:buClr>
              <a:buSzPts val="1100"/>
              <a:buNone/>
              <a:defRPr sz="1100">
                <a:solidFill>
                  <a:srgbClr val="6A67CE"/>
                </a:solidFill>
              </a:defRPr>
            </a:lvl6pPr>
            <a:lvl7pPr lvl="6" rtl="0">
              <a:spcBef>
                <a:spcPts val="1000"/>
              </a:spcBef>
              <a:spcAft>
                <a:spcPts val="0"/>
              </a:spcAft>
              <a:buClr>
                <a:srgbClr val="6A67CE"/>
              </a:buClr>
              <a:buSzPts val="1100"/>
              <a:buNone/>
              <a:defRPr sz="1100">
                <a:solidFill>
                  <a:srgbClr val="6A67CE"/>
                </a:solidFill>
              </a:defRPr>
            </a:lvl7pPr>
            <a:lvl8pPr lvl="7" rtl="0">
              <a:spcBef>
                <a:spcPts val="1000"/>
              </a:spcBef>
              <a:spcAft>
                <a:spcPts val="0"/>
              </a:spcAft>
              <a:buClr>
                <a:srgbClr val="6A67CE"/>
              </a:buClr>
              <a:buSzPts val="1100"/>
              <a:buNone/>
              <a:defRPr sz="1100">
                <a:solidFill>
                  <a:srgbClr val="6A67CE"/>
                </a:solidFill>
              </a:defRPr>
            </a:lvl8pPr>
            <a:lvl9pPr lvl="8" rtl="0">
              <a:spcBef>
                <a:spcPts val="1000"/>
              </a:spcBef>
              <a:spcAft>
                <a:spcPts val="1000"/>
              </a:spcAft>
              <a:buClr>
                <a:srgbClr val="6A67CE"/>
              </a:buClr>
              <a:buSzPts val="1100"/>
              <a:buNone/>
              <a:defRPr sz="1100">
                <a:solidFill>
                  <a:srgbClr val="6A67CE"/>
                </a:solidFill>
              </a:defRPr>
            </a:lvl9pPr>
          </a:lstStyle>
          <a:p/>
        </p:txBody>
      </p:sp>
      <p:sp>
        <p:nvSpPr>
          <p:cNvPr id="63" name="Google Shape;63;p8"/>
          <p:cNvSpPr txBox="1"/>
          <p:nvPr>
            <p:ph idx="4" type="subTitle"/>
          </p:nvPr>
        </p:nvSpPr>
        <p:spPr>
          <a:xfrm>
            <a:off x="182925" y="4874175"/>
            <a:ext cx="8764200" cy="1329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Clr>
                <a:srgbClr val="8E8EA3"/>
              </a:buClr>
              <a:buSzPts val="800"/>
              <a:buNone/>
              <a:defRPr sz="800">
                <a:solidFill>
                  <a:srgbClr val="8E8EA3"/>
                </a:solidFill>
              </a:defRPr>
            </a:lvl1pPr>
            <a:lvl2pPr lvl="1" rtl="0" algn="r">
              <a:lnSpc>
                <a:spcPct val="100000"/>
              </a:lnSpc>
              <a:spcBef>
                <a:spcPts val="1000"/>
              </a:spcBef>
              <a:spcAft>
                <a:spcPts val="0"/>
              </a:spcAft>
              <a:buClr>
                <a:srgbClr val="595959"/>
              </a:buClr>
              <a:buSzPts val="800"/>
              <a:buNone/>
              <a:defRPr sz="800">
                <a:solidFill>
                  <a:srgbClr val="595959"/>
                </a:solidFill>
              </a:defRPr>
            </a:lvl2pPr>
            <a:lvl3pPr lvl="2" rtl="0" algn="r">
              <a:lnSpc>
                <a:spcPct val="100000"/>
              </a:lnSpc>
              <a:spcBef>
                <a:spcPts val="1000"/>
              </a:spcBef>
              <a:spcAft>
                <a:spcPts val="0"/>
              </a:spcAft>
              <a:buClr>
                <a:srgbClr val="595959"/>
              </a:buClr>
              <a:buSzPts val="800"/>
              <a:buNone/>
              <a:defRPr>
                <a:solidFill>
                  <a:srgbClr val="595959"/>
                </a:solidFill>
              </a:defRPr>
            </a:lvl3pPr>
            <a:lvl4pPr lvl="3" rtl="0" algn="r">
              <a:lnSpc>
                <a:spcPct val="100000"/>
              </a:lnSpc>
              <a:spcBef>
                <a:spcPts val="1000"/>
              </a:spcBef>
              <a:spcAft>
                <a:spcPts val="0"/>
              </a:spcAft>
              <a:buClr>
                <a:srgbClr val="595959"/>
              </a:buClr>
              <a:buSzPts val="800"/>
              <a:buNone/>
              <a:defRPr>
                <a:solidFill>
                  <a:srgbClr val="595959"/>
                </a:solidFill>
              </a:defRPr>
            </a:lvl4pPr>
            <a:lvl5pPr lvl="4" rtl="0" algn="r">
              <a:lnSpc>
                <a:spcPct val="100000"/>
              </a:lnSpc>
              <a:spcBef>
                <a:spcPts val="1000"/>
              </a:spcBef>
              <a:spcAft>
                <a:spcPts val="0"/>
              </a:spcAft>
              <a:buClr>
                <a:srgbClr val="595959"/>
              </a:buClr>
              <a:buSzPts val="800"/>
              <a:buNone/>
              <a:defRPr>
                <a:solidFill>
                  <a:srgbClr val="595959"/>
                </a:solidFill>
              </a:defRPr>
            </a:lvl5pPr>
            <a:lvl6pPr lvl="5" rtl="0" algn="r">
              <a:lnSpc>
                <a:spcPct val="100000"/>
              </a:lnSpc>
              <a:spcBef>
                <a:spcPts val="1000"/>
              </a:spcBef>
              <a:spcAft>
                <a:spcPts val="0"/>
              </a:spcAft>
              <a:buClr>
                <a:srgbClr val="595959"/>
              </a:buClr>
              <a:buSzPts val="800"/>
              <a:buNone/>
              <a:defRPr>
                <a:solidFill>
                  <a:srgbClr val="595959"/>
                </a:solidFill>
              </a:defRPr>
            </a:lvl6pPr>
            <a:lvl7pPr lvl="6" rtl="0" algn="r">
              <a:lnSpc>
                <a:spcPct val="100000"/>
              </a:lnSpc>
              <a:spcBef>
                <a:spcPts val="1000"/>
              </a:spcBef>
              <a:spcAft>
                <a:spcPts val="0"/>
              </a:spcAft>
              <a:buClr>
                <a:srgbClr val="595959"/>
              </a:buClr>
              <a:buSzPts val="800"/>
              <a:buNone/>
              <a:defRPr>
                <a:solidFill>
                  <a:srgbClr val="595959"/>
                </a:solidFill>
              </a:defRPr>
            </a:lvl7pPr>
            <a:lvl8pPr lvl="7" rtl="0" algn="r">
              <a:lnSpc>
                <a:spcPct val="100000"/>
              </a:lnSpc>
              <a:spcBef>
                <a:spcPts val="1000"/>
              </a:spcBef>
              <a:spcAft>
                <a:spcPts val="0"/>
              </a:spcAft>
              <a:buClr>
                <a:srgbClr val="595959"/>
              </a:buClr>
              <a:buSzPts val="800"/>
              <a:buNone/>
              <a:defRPr>
                <a:solidFill>
                  <a:srgbClr val="595959"/>
                </a:solidFill>
              </a:defRPr>
            </a:lvl8pPr>
            <a:lvl9pPr lvl="8" rtl="0" algn="r">
              <a:lnSpc>
                <a:spcPct val="100000"/>
              </a:lnSpc>
              <a:spcBef>
                <a:spcPts val="1000"/>
              </a:spcBef>
              <a:spcAft>
                <a:spcPts val="1000"/>
              </a:spcAft>
              <a:buClr>
                <a:srgbClr val="595959"/>
              </a:buClr>
              <a:buSzPts val="800"/>
              <a:buNone/>
              <a:defRPr>
                <a:solidFill>
                  <a:srgbClr val="595959"/>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TITLE_AND_TWO_COLUMNS_2">
    <p:spTree>
      <p:nvGrpSpPr>
        <p:cNvPr id="64" name="Shape 64"/>
        <p:cNvGrpSpPr/>
        <p:nvPr/>
      </p:nvGrpSpPr>
      <p:grpSpPr>
        <a:xfrm>
          <a:off x="0" y="0"/>
          <a:ext cx="0" cy="0"/>
          <a:chOff x="0" y="0"/>
          <a:chExt cx="0" cy="0"/>
        </a:xfrm>
      </p:grpSpPr>
      <p:pic>
        <p:nvPicPr>
          <p:cNvPr id="65" name="Google Shape;65;p9"/>
          <p:cNvPicPr preferRelativeResize="0"/>
          <p:nvPr/>
        </p:nvPicPr>
        <p:blipFill>
          <a:blip r:embed="rId2">
            <a:alphaModFix/>
          </a:blip>
          <a:stretch>
            <a:fillRect/>
          </a:stretch>
        </p:blipFill>
        <p:spPr>
          <a:xfrm>
            <a:off x="4229" y="0"/>
            <a:ext cx="9135542" cy="5143501"/>
          </a:xfrm>
          <a:prstGeom prst="rect">
            <a:avLst/>
          </a:prstGeom>
          <a:noFill/>
          <a:ln>
            <a:noFill/>
          </a:ln>
        </p:spPr>
      </p:pic>
      <p:sp>
        <p:nvSpPr>
          <p:cNvPr id="66" name="Google Shape;66;p9"/>
          <p:cNvSpPr txBox="1"/>
          <p:nvPr>
            <p:ph type="title"/>
          </p:nvPr>
        </p:nvSpPr>
        <p:spPr>
          <a:xfrm>
            <a:off x="365760" y="457200"/>
            <a:ext cx="8454900" cy="572700"/>
          </a:xfrm>
          <a:prstGeom prst="rect">
            <a:avLst/>
          </a:prstGeom>
        </p:spPr>
        <p:txBody>
          <a:bodyPr anchorCtr="0" anchor="b" bIns="91425" lIns="0" spcFirstLastPara="1" rIns="0" wrap="square" tIns="91425">
            <a:noAutofit/>
          </a:bodyPr>
          <a:lstStyle>
            <a:lvl1pPr lvl="0" rtl="0">
              <a:spcBef>
                <a:spcPts val="0"/>
              </a:spcBef>
              <a:spcAft>
                <a:spcPts val="0"/>
              </a:spcAft>
              <a:buSzPts val="2900"/>
              <a:buNone/>
              <a:defRPr/>
            </a:lvl1pPr>
            <a:lvl2pPr lvl="1" rtl="0">
              <a:spcBef>
                <a:spcPts val="0"/>
              </a:spcBef>
              <a:spcAft>
                <a:spcPts val="0"/>
              </a:spcAft>
              <a:buSzPts val="2900"/>
              <a:buNone/>
              <a:defRPr/>
            </a:lvl2pPr>
            <a:lvl3pPr lvl="2" rtl="0">
              <a:spcBef>
                <a:spcPts val="0"/>
              </a:spcBef>
              <a:spcAft>
                <a:spcPts val="0"/>
              </a:spcAft>
              <a:buSzPts val="2900"/>
              <a:buNone/>
              <a:defRPr/>
            </a:lvl3pPr>
            <a:lvl4pPr lvl="3" rtl="0">
              <a:spcBef>
                <a:spcPts val="0"/>
              </a:spcBef>
              <a:spcAft>
                <a:spcPts val="0"/>
              </a:spcAft>
              <a:buSzPts val="2900"/>
              <a:buNone/>
              <a:defRPr/>
            </a:lvl4pPr>
            <a:lvl5pPr lvl="4" rtl="0">
              <a:spcBef>
                <a:spcPts val="0"/>
              </a:spcBef>
              <a:spcAft>
                <a:spcPts val="0"/>
              </a:spcAft>
              <a:buSzPts val="2900"/>
              <a:buNone/>
              <a:defRPr/>
            </a:lvl5pPr>
            <a:lvl6pPr lvl="5" rtl="0">
              <a:spcBef>
                <a:spcPts val="0"/>
              </a:spcBef>
              <a:spcAft>
                <a:spcPts val="0"/>
              </a:spcAft>
              <a:buSzPts val="2900"/>
              <a:buNone/>
              <a:defRPr/>
            </a:lvl6pPr>
            <a:lvl7pPr lvl="6" rtl="0">
              <a:spcBef>
                <a:spcPts val="0"/>
              </a:spcBef>
              <a:spcAft>
                <a:spcPts val="0"/>
              </a:spcAft>
              <a:buSzPts val="2900"/>
              <a:buNone/>
              <a:defRPr/>
            </a:lvl7pPr>
            <a:lvl8pPr lvl="7" rtl="0">
              <a:spcBef>
                <a:spcPts val="0"/>
              </a:spcBef>
              <a:spcAft>
                <a:spcPts val="0"/>
              </a:spcAft>
              <a:buSzPts val="2900"/>
              <a:buNone/>
              <a:defRPr/>
            </a:lvl8pPr>
            <a:lvl9pPr lvl="8" rtl="0">
              <a:spcBef>
                <a:spcPts val="0"/>
              </a:spcBef>
              <a:spcAft>
                <a:spcPts val="0"/>
              </a:spcAft>
              <a:buSzPts val="2900"/>
              <a:buNone/>
              <a:defRPr/>
            </a:lvl9pPr>
          </a:lstStyle>
          <a:p/>
        </p:txBody>
      </p:sp>
      <p:sp>
        <p:nvSpPr>
          <p:cNvPr id="67" name="Google Shape;67;p9"/>
          <p:cNvSpPr/>
          <p:nvPr/>
        </p:nvSpPr>
        <p:spPr>
          <a:xfrm>
            <a:off x="361950" y="1428750"/>
            <a:ext cx="2638200" cy="3337500"/>
          </a:xfrm>
          <a:prstGeom prst="roundRect">
            <a:avLst>
              <a:gd fmla="val 3055" name="adj"/>
            </a:avLst>
          </a:prstGeom>
          <a:solidFill>
            <a:srgbClr val="FFFFFF"/>
          </a:solidFill>
          <a:ln>
            <a:noFill/>
          </a:ln>
          <a:effectLst>
            <a:outerShdw blurRad="628650" rotWithShape="0" algn="bl">
              <a:srgbClr val="1F252E">
                <a:alpha val="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9"/>
          <p:cNvSpPr txBox="1"/>
          <p:nvPr>
            <p:ph idx="1" type="body"/>
          </p:nvPr>
        </p:nvSpPr>
        <p:spPr>
          <a:xfrm>
            <a:off x="374904" y="1520100"/>
            <a:ext cx="2237700" cy="3154800"/>
          </a:xfrm>
          <a:prstGeom prst="rect">
            <a:avLst/>
          </a:prstGeom>
        </p:spPr>
        <p:txBody>
          <a:bodyPr anchorCtr="0" anchor="t" bIns="0" lIns="0" spcFirstLastPara="1" rIns="0" wrap="square" tIns="0">
            <a:noAutofit/>
          </a:bodyPr>
          <a:lstStyle>
            <a:lvl1pPr indent="-298450" lvl="0" marL="457200" rtl="0">
              <a:spcBef>
                <a:spcPts val="1200"/>
              </a:spcBef>
              <a:spcAft>
                <a:spcPts val="0"/>
              </a:spcAft>
              <a:buSzPts val="1100"/>
              <a:buChar char="●"/>
              <a:defRPr sz="1200"/>
            </a:lvl1pPr>
            <a:lvl2pPr indent="-292100" lvl="1" marL="914400" rtl="0">
              <a:spcBef>
                <a:spcPts val="1000"/>
              </a:spcBef>
              <a:spcAft>
                <a:spcPts val="0"/>
              </a:spcAft>
              <a:buSzPts val="1000"/>
              <a:buChar char="○"/>
              <a:defRPr/>
            </a:lvl2pPr>
            <a:lvl3pPr indent="-279400" lvl="2" marL="1371600" rtl="0">
              <a:spcBef>
                <a:spcPts val="1000"/>
              </a:spcBef>
              <a:spcAft>
                <a:spcPts val="0"/>
              </a:spcAft>
              <a:buSzPts val="800"/>
              <a:buChar char="■"/>
              <a:defRPr/>
            </a:lvl3pPr>
            <a:lvl4pPr indent="-279400" lvl="3" marL="1828800" rtl="0">
              <a:spcBef>
                <a:spcPts val="1000"/>
              </a:spcBef>
              <a:spcAft>
                <a:spcPts val="0"/>
              </a:spcAft>
              <a:buSzPts val="800"/>
              <a:buChar char="●"/>
              <a:defRPr/>
            </a:lvl4pPr>
            <a:lvl5pPr indent="-279400" lvl="4" marL="2286000" rtl="0">
              <a:spcBef>
                <a:spcPts val="1000"/>
              </a:spcBef>
              <a:spcAft>
                <a:spcPts val="0"/>
              </a:spcAft>
              <a:buSzPts val="800"/>
              <a:buChar char="○"/>
              <a:defRPr/>
            </a:lvl5pPr>
            <a:lvl6pPr indent="-279400" lvl="5" marL="2743200" rtl="0">
              <a:spcBef>
                <a:spcPts val="1000"/>
              </a:spcBef>
              <a:spcAft>
                <a:spcPts val="0"/>
              </a:spcAft>
              <a:buSzPts val="800"/>
              <a:buChar char="■"/>
              <a:defRPr/>
            </a:lvl6pPr>
            <a:lvl7pPr indent="-279400" lvl="6" marL="3200400" rtl="0">
              <a:spcBef>
                <a:spcPts val="1000"/>
              </a:spcBef>
              <a:spcAft>
                <a:spcPts val="0"/>
              </a:spcAft>
              <a:buSzPts val="800"/>
              <a:buChar char="●"/>
              <a:defRPr/>
            </a:lvl7pPr>
            <a:lvl8pPr indent="-279400" lvl="7" marL="3657600" rtl="0">
              <a:spcBef>
                <a:spcPts val="1000"/>
              </a:spcBef>
              <a:spcAft>
                <a:spcPts val="0"/>
              </a:spcAft>
              <a:buSzPts val="800"/>
              <a:buChar char="○"/>
              <a:defRPr/>
            </a:lvl8pPr>
            <a:lvl9pPr indent="-279400" lvl="8" marL="4114800" rtl="0">
              <a:spcBef>
                <a:spcPts val="1000"/>
              </a:spcBef>
              <a:spcAft>
                <a:spcPts val="1000"/>
              </a:spcAft>
              <a:buSzPts val="800"/>
              <a:buChar char="■"/>
              <a:defRPr/>
            </a:lvl9pPr>
          </a:lstStyle>
          <a:p/>
        </p:txBody>
      </p:sp>
      <p:sp>
        <p:nvSpPr>
          <p:cNvPr id="69" name="Google Shape;69;p9"/>
          <p:cNvSpPr/>
          <p:nvPr/>
        </p:nvSpPr>
        <p:spPr>
          <a:xfrm>
            <a:off x="6172425" y="1428750"/>
            <a:ext cx="2638200" cy="3337500"/>
          </a:xfrm>
          <a:prstGeom prst="roundRect">
            <a:avLst>
              <a:gd fmla="val 3055" name="adj"/>
            </a:avLst>
          </a:prstGeom>
          <a:solidFill>
            <a:srgbClr val="FFFFFF"/>
          </a:solidFill>
          <a:ln>
            <a:noFill/>
          </a:ln>
          <a:effectLst>
            <a:outerShdw blurRad="628650" rotWithShape="0" algn="bl">
              <a:srgbClr val="1F252E">
                <a:alpha val="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9"/>
          <p:cNvSpPr/>
          <p:nvPr/>
        </p:nvSpPr>
        <p:spPr>
          <a:xfrm>
            <a:off x="3252900" y="1428750"/>
            <a:ext cx="2638200" cy="3337500"/>
          </a:xfrm>
          <a:prstGeom prst="roundRect">
            <a:avLst>
              <a:gd fmla="val 3055" name="adj"/>
            </a:avLst>
          </a:prstGeom>
          <a:solidFill>
            <a:srgbClr val="FFFFFF"/>
          </a:solidFill>
          <a:ln>
            <a:noFill/>
          </a:ln>
          <a:effectLst>
            <a:outerShdw blurRad="628650" rotWithShape="0" algn="bl">
              <a:srgbClr val="1F252E">
                <a:alpha val="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9"/>
          <p:cNvSpPr txBox="1"/>
          <p:nvPr>
            <p:ph idx="2" type="body"/>
          </p:nvPr>
        </p:nvSpPr>
        <p:spPr>
          <a:xfrm>
            <a:off x="3291840" y="1520100"/>
            <a:ext cx="2237700" cy="3154800"/>
          </a:xfrm>
          <a:prstGeom prst="rect">
            <a:avLst/>
          </a:prstGeom>
        </p:spPr>
        <p:txBody>
          <a:bodyPr anchorCtr="0" anchor="t" bIns="0" lIns="0" spcFirstLastPara="1" rIns="0" wrap="square" tIns="0">
            <a:noAutofit/>
          </a:bodyPr>
          <a:lstStyle>
            <a:lvl1pPr indent="-298450" lvl="0" marL="457200" rtl="0">
              <a:spcBef>
                <a:spcPts val="1200"/>
              </a:spcBef>
              <a:spcAft>
                <a:spcPts val="0"/>
              </a:spcAft>
              <a:buClr>
                <a:schemeClr val="accent4"/>
              </a:buClr>
              <a:buSzPts val="1100"/>
              <a:buChar char="●"/>
              <a:defRPr sz="1200"/>
            </a:lvl1pPr>
            <a:lvl2pPr indent="-292100" lvl="1" marL="914400" rtl="0">
              <a:spcBef>
                <a:spcPts val="1000"/>
              </a:spcBef>
              <a:spcAft>
                <a:spcPts val="0"/>
              </a:spcAft>
              <a:buClr>
                <a:schemeClr val="accent4"/>
              </a:buClr>
              <a:buSzPts val="1000"/>
              <a:buChar char="○"/>
              <a:defRPr/>
            </a:lvl2pPr>
            <a:lvl3pPr indent="-279400" lvl="2" marL="1371600" rtl="0">
              <a:spcBef>
                <a:spcPts val="1000"/>
              </a:spcBef>
              <a:spcAft>
                <a:spcPts val="0"/>
              </a:spcAft>
              <a:buClr>
                <a:schemeClr val="accent4"/>
              </a:buClr>
              <a:buSzPts val="800"/>
              <a:buChar char="■"/>
              <a:defRPr/>
            </a:lvl3pPr>
            <a:lvl4pPr indent="-279400" lvl="3" marL="1828800" rtl="0">
              <a:spcBef>
                <a:spcPts val="1000"/>
              </a:spcBef>
              <a:spcAft>
                <a:spcPts val="0"/>
              </a:spcAft>
              <a:buSzPts val="800"/>
              <a:buChar char="●"/>
              <a:defRPr/>
            </a:lvl4pPr>
            <a:lvl5pPr indent="-279400" lvl="4" marL="2286000" rtl="0">
              <a:spcBef>
                <a:spcPts val="1000"/>
              </a:spcBef>
              <a:spcAft>
                <a:spcPts val="0"/>
              </a:spcAft>
              <a:buSzPts val="800"/>
              <a:buChar char="○"/>
              <a:defRPr/>
            </a:lvl5pPr>
            <a:lvl6pPr indent="-279400" lvl="5" marL="2743200" rtl="0">
              <a:spcBef>
                <a:spcPts val="1000"/>
              </a:spcBef>
              <a:spcAft>
                <a:spcPts val="0"/>
              </a:spcAft>
              <a:buSzPts val="800"/>
              <a:buChar char="■"/>
              <a:defRPr/>
            </a:lvl6pPr>
            <a:lvl7pPr indent="-279400" lvl="6" marL="3200400" rtl="0">
              <a:spcBef>
                <a:spcPts val="1000"/>
              </a:spcBef>
              <a:spcAft>
                <a:spcPts val="0"/>
              </a:spcAft>
              <a:buSzPts val="800"/>
              <a:buChar char="●"/>
              <a:defRPr/>
            </a:lvl7pPr>
            <a:lvl8pPr indent="-279400" lvl="7" marL="3657600" rtl="0">
              <a:spcBef>
                <a:spcPts val="1200"/>
              </a:spcBef>
              <a:spcAft>
                <a:spcPts val="0"/>
              </a:spcAft>
              <a:buSzPts val="800"/>
              <a:buChar char="○"/>
              <a:defRPr/>
            </a:lvl8pPr>
            <a:lvl9pPr indent="-279400" lvl="8" marL="4114800" rtl="0">
              <a:spcBef>
                <a:spcPts val="1200"/>
              </a:spcBef>
              <a:spcAft>
                <a:spcPts val="1000"/>
              </a:spcAft>
              <a:buSzPts val="800"/>
              <a:buChar char="■"/>
              <a:defRPr/>
            </a:lvl9pPr>
          </a:lstStyle>
          <a:p/>
        </p:txBody>
      </p:sp>
      <p:sp>
        <p:nvSpPr>
          <p:cNvPr id="72" name="Google Shape;72;p9"/>
          <p:cNvSpPr txBox="1"/>
          <p:nvPr>
            <p:ph idx="3" type="body"/>
          </p:nvPr>
        </p:nvSpPr>
        <p:spPr>
          <a:xfrm>
            <a:off x="6199632" y="1520100"/>
            <a:ext cx="2237700" cy="3154800"/>
          </a:xfrm>
          <a:prstGeom prst="rect">
            <a:avLst/>
          </a:prstGeom>
        </p:spPr>
        <p:txBody>
          <a:bodyPr anchorCtr="0" anchor="t" bIns="0" lIns="0" spcFirstLastPara="1" rIns="0" wrap="square" tIns="0">
            <a:noAutofit/>
          </a:bodyPr>
          <a:lstStyle>
            <a:lvl1pPr indent="-298450" lvl="0" marL="457200" rtl="0">
              <a:spcBef>
                <a:spcPts val="1200"/>
              </a:spcBef>
              <a:spcAft>
                <a:spcPts val="0"/>
              </a:spcAft>
              <a:buClr>
                <a:schemeClr val="accent2"/>
              </a:buClr>
              <a:buSzPts val="1100"/>
              <a:buChar char="●"/>
              <a:defRPr sz="1200"/>
            </a:lvl1pPr>
            <a:lvl2pPr indent="-292100" lvl="1" marL="914400" rtl="0">
              <a:spcBef>
                <a:spcPts val="1000"/>
              </a:spcBef>
              <a:spcAft>
                <a:spcPts val="0"/>
              </a:spcAft>
              <a:buClr>
                <a:schemeClr val="accent2"/>
              </a:buClr>
              <a:buSzPts val="1000"/>
              <a:buChar char="○"/>
              <a:defRPr/>
            </a:lvl2pPr>
            <a:lvl3pPr indent="-279400" lvl="2" marL="1371600" rtl="0">
              <a:spcBef>
                <a:spcPts val="1000"/>
              </a:spcBef>
              <a:spcAft>
                <a:spcPts val="0"/>
              </a:spcAft>
              <a:buClr>
                <a:schemeClr val="accent2"/>
              </a:buClr>
              <a:buSzPts val="800"/>
              <a:buChar char="■"/>
              <a:defRPr/>
            </a:lvl3pPr>
            <a:lvl4pPr indent="-279400" lvl="3" marL="1828800" rtl="0">
              <a:spcBef>
                <a:spcPts val="1000"/>
              </a:spcBef>
              <a:spcAft>
                <a:spcPts val="0"/>
              </a:spcAft>
              <a:buSzPts val="800"/>
              <a:buChar char="●"/>
              <a:defRPr/>
            </a:lvl4pPr>
            <a:lvl5pPr indent="-279400" lvl="4" marL="2286000" rtl="0">
              <a:spcBef>
                <a:spcPts val="1000"/>
              </a:spcBef>
              <a:spcAft>
                <a:spcPts val="0"/>
              </a:spcAft>
              <a:buSzPts val="800"/>
              <a:buChar char="○"/>
              <a:defRPr/>
            </a:lvl5pPr>
            <a:lvl6pPr indent="-279400" lvl="5" marL="2743200" rtl="0">
              <a:spcBef>
                <a:spcPts val="1000"/>
              </a:spcBef>
              <a:spcAft>
                <a:spcPts val="0"/>
              </a:spcAft>
              <a:buSzPts val="800"/>
              <a:buChar char="■"/>
              <a:defRPr/>
            </a:lvl6pPr>
            <a:lvl7pPr indent="-279400" lvl="6" marL="3200400" rtl="0">
              <a:spcBef>
                <a:spcPts val="1000"/>
              </a:spcBef>
              <a:spcAft>
                <a:spcPts val="0"/>
              </a:spcAft>
              <a:buSzPts val="800"/>
              <a:buChar char="●"/>
              <a:defRPr/>
            </a:lvl7pPr>
            <a:lvl8pPr indent="-279400" lvl="7" marL="3657600" rtl="0">
              <a:spcBef>
                <a:spcPts val="1200"/>
              </a:spcBef>
              <a:spcAft>
                <a:spcPts val="0"/>
              </a:spcAft>
              <a:buSzPts val="800"/>
              <a:buChar char="○"/>
              <a:defRPr/>
            </a:lvl8pPr>
            <a:lvl9pPr indent="-279400" lvl="8" marL="4114800" rtl="0">
              <a:spcBef>
                <a:spcPts val="1200"/>
              </a:spcBef>
              <a:spcAft>
                <a:spcPts val="1000"/>
              </a:spcAft>
              <a:buSzPts val="800"/>
              <a:buChar char="■"/>
              <a:defRPr/>
            </a:lvl9pPr>
          </a:lstStyle>
          <a:p/>
        </p:txBody>
      </p:sp>
      <p:sp>
        <p:nvSpPr>
          <p:cNvPr id="73" name="Google Shape;73;p9"/>
          <p:cNvSpPr/>
          <p:nvPr/>
        </p:nvSpPr>
        <p:spPr>
          <a:xfrm>
            <a:off x="392707" y="1076740"/>
            <a:ext cx="320100" cy="27300"/>
          </a:xfrm>
          <a:prstGeom prst="roundRect">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9"/>
          <p:cNvSpPr txBox="1"/>
          <p:nvPr>
            <p:ph idx="4" type="subTitle"/>
          </p:nvPr>
        </p:nvSpPr>
        <p:spPr>
          <a:xfrm>
            <a:off x="365750" y="320157"/>
            <a:ext cx="7817400" cy="166200"/>
          </a:xfrm>
          <a:prstGeom prst="rect">
            <a:avLst/>
          </a:prstGeom>
        </p:spPr>
        <p:txBody>
          <a:bodyPr anchorCtr="0" anchor="t" bIns="0" lIns="0" spcFirstLastPara="1" rIns="0" wrap="square" tIns="0">
            <a:noAutofit/>
          </a:bodyPr>
          <a:lstStyle>
            <a:lvl1pPr lvl="0" rtl="0">
              <a:spcBef>
                <a:spcPts val="0"/>
              </a:spcBef>
              <a:spcAft>
                <a:spcPts val="0"/>
              </a:spcAft>
              <a:buClr>
                <a:srgbClr val="6A67CE"/>
              </a:buClr>
              <a:buSzPts val="1100"/>
              <a:buNone/>
              <a:defRPr sz="1100">
                <a:solidFill>
                  <a:srgbClr val="6A67CE"/>
                </a:solidFill>
              </a:defRPr>
            </a:lvl1pPr>
            <a:lvl2pPr lvl="1" rtl="0">
              <a:spcBef>
                <a:spcPts val="1000"/>
              </a:spcBef>
              <a:spcAft>
                <a:spcPts val="0"/>
              </a:spcAft>
              <a:buClr>
                <a:srgbClr val="6A67CE"/>
              </a:buClr>
              <a:buSzPts val="1100"/>
              <a:buNone/>
              <a:defRPr sz="1100">
                <a:solidFill>
                  <a:srgbClr val="6A67CE"/>
                </a:solidFill>
              </a:defRPr>
            </a:lvl2pPr>
            <a:lvl3pPr lvl="2" rtl="0">
              <a:spcBef>
                <a:spcPts val="1000"/>
              </a:spcBef>
              <a:spcAft>
                <a:spcPts val="0"/>
              </a:spcAft>
              <a:buClr>
                <a:srgbClr val="6A67CE"/>
              </a:buClr>
              <a:buSzPts val="1100"/>
              <a:buNone/>
              <a:defRPr sz="1100">
                <a:solidFill>
                  <a:srgbClr val="6A67CE"/>
                </a:solidFill>
              </a:defRPr>
            </a:lvl3pPr>
            <a:lvl4pPr lvl="3" rtl="0">
              <a:spcBef>
                <a:spcPts val="1000"/>
              </a:spcBef>
              <a:spcAft>
                <a:spcPts val="0"/>
              </a:spcAft>
              <a:buClr>
                <a:srgbClr val="6A67CE"/>
              </a:buClr>
              <a:buSzPts val="1100"/>
              <a:buNone/>
              <a:defRPr sz="1100">
                <a:solidFill>
                  <a:srgbClr val="6A67CE"/>
                </a:solidFill>
              </a:defRPr>
            </a:lvl4pPr>
            <a:lvl5pPr lvl="4" rtl="0">
              <a:spcBef>
                <a:spcPts val="1000"/>
              </a:spcBef>
              <a:spcAft>
                <a:spcPts val="0"/>
              </a:spcAft>
              <a:buClr>
                <a:srgbClr val="6A67CE"/>
              </a:buClr>
              <a:buSzPts val="1100"/>
              <a:buNone/>
              <a:defRPr sz="1100">
                <a:solidFill>
                  <a:srgbClr val="6A67CE"/>
                </a:solidFill>
              </a:defRPr>
            </a:lvl5pPr>
            <a:lvl6pPr lvl="5" rtl="0">
              <a:spcBef>
                <a:spcPts val="1000"/>
              </a:spcBef>
              <a:spcAft>
                <a:spcPts val="0"/>
              </a:spcAft>
              <a:buClr>
                <a:srgbClr val="6A67CE"/>
              </a:buClr>
              <a:buSzPts val="1100"/>
              <a:buNone/>
              <a:defRPr sz="1100">
                <a:solidFill>
                  <a:srgbClr val="6A67CE"/>
                </a:solidFill>
              </a:defRPr>
            </a:lvl6pPr>
            <a:lvl7pPr lvl="6" rtl="0">
              <a:spcBef>
                <a:spcPts val="1000"/>
              </a:spcBef>
              <a:spcAft>
                <a:spcPts val="0"/>
              </a:spcAft>
              <a:buClr>
                <a:srgbClr val="6A67CE"/>
              </a:buClr>
              <a:buSzPts val="1100"/>
              <a:buNone/>
              <a:defRPr sz="1100">
                <a:solidFill>
                  <a:srgbClr val="6A67CE"/>
                </a:solidFill>
              </a:defRPr>
            </a:lvl7pPr>
            <a:lvl8pPr lvl="7" rtl="0">
              <a:spcBef>
                <a:spcPts val="1000"/>
              </a:spcBef>
              <a:spcAft>
                <a:spcPts val="0"/>
              </a:spcAft>
              <a:buClr>
                <a:srgbClr val="6A67CE"/>
              </a:buClr>
              <a:buSzPts val="1100"/>
              <a:buNone/>
              <a:defRPr sz="1100">
                <a:solidFill>
                  <a:srgbClr val="6A67CE"/>
                </a:solidFill>
              </a:defRPr>
            </a:lvl8pPr>
            <a:lvl9pPr lvl="8" rtl="0">
              <a:spcBef>
                <a:spcPts val="1000"/>
              </a:spcBef>
              <a:spcAft>
                <a:spcPts val="1000"/>
              </a:spcAft>
              <a:buClr>
                <a:srgbClr val="6A67CE"/>
              </a:buClr>
              <a:buSzPts val="1100"/>
              <a:buNone/>
              <a:defRPr sz="1100">
                <a:solidFill>
                  <a:srgbClr val="6A67CE"/>
                </a:solidFill>
              </a:defRPr>
            </a:lvl9pPr>
          </a:lstStyle>
          <a:p/>
        </p:txBody>
      </p:sp>
      <p:sp>
        <p:nvSpPr>
          <p:cNvPr id="75" name="Google Shape;75;p9"/>
          <p:cNvSpPr txBox="1"/>
          <p:nvPr>
            <p:ph idx="5" type="subTitle"/>
          </p:nvPr>
        </p:nvSpPr>
        <p:spPr>
          <a:xfrm>
            <a:off x="182925" y="4874175"/>
            <a:ext cx="8764200" cy="1329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Clr>
                <a:srgbClr val="8E8EA3"/>
              </a:buClr>
              <a:buSzPts val="800"/>
              <a:buNone/>
              <a:defRPr sz="800">
                <a:solidFill>
                  <a:srgbClr val="8E8EA3"/>
                </a:solidFill>
              </a:defRPr>
            </a:lvl1pPr>
            <a:lvl2pPr lvl="1" rtl="0" algn="r">
              <a:lnSpc>
                <a:spcPct val="100000"/>
              </a:lnSpc>
              <a:spcBef>
                <a:spcPts val="1000"/>
              </a:spcBef>
              <a:spcAft>
                <a:spcPts val="0"/>
              </a:spcAft>
              <a:buClr>
                <a:srgbClr val="595959"/>
              </a:buClr>
              <a:buSzPts val="800"/>
              <a:buNone/>
              <a:defRPr sz="800">
                <a:solidFill>
                  <a:srgbClr val="595959"/>
                </a:solidFill>
              </a:defRPr>
            </a:lvl2pPr>
            <a:lvl3pPr lvl="2" rtl="0" algn="r">
              <a:lnSpc>
                <a:spcPct val="100000"/>
              </a:lnSpc>
              <a:spcBef>
                <a:spcPts val="1000"/>
              </a:spcBef>
              <a:spcAft>
                <a:spcPts val="0"/>
              </a:spcAft>
              <a:buClr>
                <a:srgbClr val="595959"/>
              </a:buClr>
              <a:buSzPts val="800"/>
              <a:buNone/>
              <a:defRPr>
                <a:solidFill>
                  <a:srgbClr val="595959"/>
                </a:solidFill>
              </a:defRPr>
            </a:lvl3pPr>
            <a:lvl4pPr lvl="3" rtl="0" algn="r">
              <a:lnSpc>
                <a:spcPct val="100000"/>
              </a:lnSpc>
              <a:spcBef>
                <a:spcPts val="1000"/>
              </a:spcBef>
              <a:spcAft>
                <a:spcPts val="0"/>
              </a:spcAft>
              <a:buClr>
                <a:srgbClr val="595959"/>
              </a:buClr>
              <a:buSzPts val="800"/>
              <a:buNone/>
              <a:defRPr>
                <a:solidFill>
                  <a:srgbClr val="595959"/>
                </a:solidFill>
              </a:defRPr>
            </a:lvl4pPr>
            <a:lvl5pPr lvl="4" rtl="0" algn="r">
              <a:lnSpc>
                <a:spcPct val="100000"/>
              </a:lnSpc>
              <a:spcBef>
                <a:spcPts val="1000"/>
              </a:spcBef>
              <a:spcAft>
                <a:spcPts val="0"/>
              </a:spcAft>
              <a:buClr>
                <a:srgbClr val="595959"/>
              </a:buClr>
              <a:buSzPts val="800"/>
              <a:buNone/>
              <a:defRPr>
                <a:solidFill>
                  <a:srgbClr val="595959"/>
                </a:solidFill>
              </a:defRPr>
            </a:lvl5pPr>
            <a:lvl6pPr lvl="5" rtl="0" algn="r">
              <a:lnSpc>
                <a:spcPct val="100000"/>
              </a:lnSpc>
              <a:spcBef>
                <a:spcPts val="1000"/>
              </a:spcBef>
              <a:spcAft>
                <a:spcPts val="0"/>
              </a:spcAft>
              <a:buClr>
                <a:srgbClr val="595959"/>
              </a:buClr>
              <a:buSzPts val="800"/>
              <a:buNone/>
              <a:defRPr>
                <a:solidFill>
                  <a:srgbClr val="595959"/>
                </a:solidFill>
              </a:defRPr>
            </a:lvl6pPr>
            <a:lvl7pPr lvl="6" rtl="0" algn="r">
              <a:lnSpc>
                <a:spcPct val="100000"/>
              </a:lnSpc>
              <a:spcBef>
                <a:spcPts val="1000"/>
              </a:spcBef>
              <a:spcAft>
                <a:spcPts val="0"/>
              </a:spcAft>
              <a:buClr>
                <a:srgbClr val="595959"/>
              </a:buClr>
              <a:buSzPts val="800"/>
              <a:buNone/>
              <a:defRPr>
                <a:solidFill>
                  <a:srgbClr val="595959"/>
                </a:solidFill>
              </a:defRPr>
            </a:lvl7pPr>
            <a:lvl8pPr lvl="7" rtl="0" algn="r">
              <a:lnSpc>
                <a:spcPct val="100000"/>
              </a:lnSpc>
              <a:spcBef>
                <a:spcPts val="1000"/>
              </a:spcBef>
              <a:spcAft>
                <a:spcPts val="0"/>
              </a:spcAft>
              <a:buClr>
                <a:srgbClr val="595959"/>
              </a:buClr>
              <a:buSzPts val="800"/>
              <a:buNone/>
              <a:defRPr>
                <a:solidFill>
                  <a:srgbClr val="595959"/>
                </a:solidFill>
              </a:defRPr>
            </a:lvl8pPr>
            <a:lvl9pPr lvl="8" rtl="0" algn="r">
              <a:lnSpc>
                <a:spcPct val="100000"/>
              </a:lnSpc>
              <a:spcBef>
                <a:spcPts val="1000"/>
              </a:spcBef>
              <a:spcAft>
                <a:spcPts val="1000"/>
              </a:spcAft>
              <a:buClr>
                <a:srgbClr val="595959"/>
              </a:buClr>
              <a:buSzPts val="800"/>
              <a:buNone/>
              <a:defRPr>
                <a:solidFill>
                  <a:srgbClr val="595959"/>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with accent">
  <p:cSld name="TITLE_AND_TWO_COLUMNS_2_1">
    <p:spTree>
      <p:nvGrpSpPr>
        <p:cNvPr id="76" name="Shape 76"/>
        <p:cNvGrpSpPr/>
        <p:nvPr/>
      </p:nvGrpSpPr>
      <p:grpSpPr>
        <a:xfrm>
          <a:off x="0" y="0"/>
          <a:ext cx="0" cy="0"/>
          <a:chOff x="0" y="0"/>
          <a:chExt cx="0" cy="0"/>
        </a:xfrm>
      </p:grpSpPr>
      <p:pic>
        <p:nvPicPr>
          <p:cNvPr id="77" name="Google Shape;77;p10"/>
          <p:cNvPicPr preferRelativeResize="0"/>
          <p:nvPr/>
        </p:nvPicPr>
        <p:blipFill>
          <a:blip r:embed="rId2">
            <a:alphaModFix/>
          </a:blip>
          <a:stretch>
            <a:fillRect/>
          </a:stretch>
        </p:blipFill>
        <p:spPr>
          <a:xfrm>
            <a:off x="4229" y="0"/>
            <a:ext cx="9135542" cy="5143501"/>
          </a:xfrm>
          <a:prstGeom prst="rect">
            <a:avLst/>
          </a:prstGeom>
          <a:noFill/>
          <a:ln>
            <a:noFill/>
          </a:ln>
        </p:spPr>
      </p:pic>
      <p:sp>
        <p:nvSpPr>
          <p:cNvPr id="78" name="Google Shape;78;p10"/>
          <p:cNvSpPr txBox="1"/>
          <p:nvPr>
            <p:ph type="title"/>
          </p:nvPr>
        </p:nvSpPr>
        <p:spPr>
          <a:xfrm>
            <a:off x="365760" y="457200"/>
            <a:ext cx="8454900" cy="572700"/>
          </a:xfrm>
          <a:prstGeom prst="rect">
            <a:avLst/>
          </a:prstGeom>
        </p:spPr>
        <p:txBody>
          <a:bodyPr anchorCtr="0" anchor="b" bIns="91425" lIns="0" spcFirstLastPara="1" rIns="0" wrap="square" tIns="91425">
            <a:noAutofit/>
          </a:bodyPr>
          <a:lstStyle>
            <a:lvl1pPr lvl="0" rtl="0">
              <a:spcBef>
                <a:spcPts val="0"/>
              </a:spcBef>
              <a:spcAft>
                <a:spcPts val="0"/>
              </a:spcAft>
              <a:buSzPts val="2900"/>
              <a:buNone/>
              <a:defRPr/>
            </a:lvl1pPr>
            <a:lvl2pPr lvl="1" rtl="0">
              <a:spcBef>
                <a:spcPts val="0"/>
              </a:spcBef>
              <a:spcAft>
                <a:spcPts val="0"/>
              </a:spcAft>
              <a:buSzPts val="2900"/>
              <a:buNone/>
              <a:defRPr/>
            </a:lvl2pPr>
            <a:lvl3pPr lvl="2" rtl="0">
              <a:spcBef>
                <a:spcPts val="0"/>
              </a:spcBef>
              <a:spcAft>
                <a:spcPts val="0"/>
              </a:spcAft>
              <a:buSzPts val="2900"/>
              <a:buNone/>
              <a:defRPr/>
            </a:lvl3pPr>
            <a:lvl4pPr lvl="3" rtl="0">
              <a:spcBef>
                <a:spcPts val="0"/>
              </a:spcBef>
              <a:spcAft>
                <a:spcPts val="0"/>
              </a:spcAft>
              <a:buSzPts val="2900"/>
              <a:buNone/>
              <a:defRPr/>
            </a:lvl4pPr>
            <a:lvl5pPr lvl="4" rtl="0">
              <a:spcBef>
                <a:spcPts val="0"/>
              </a:spcBef>
              <a:spcAft>
                <a:spcPts val="0"/>
              </a:spcAft>
              <a:buSzPts val="2900"/>
              <a:buNone/>
              <a:defRPr/>
            </a:lvl5pPr>
            <a:lvl6pPr lvl="5" rtl="0">
              <a:spcBef>
                <a:spcPts val="0"/>
              </a:spcBef>
              <a:spcAft>
                <a:spcPts val="0"/>
              </a:spcAft>
              <a:buSzPts val="2900"/>
              <a:buNone/>
              <a:defRPr/>
            </a:lvl6pPr>
            <a:lvl7pPr lvl="6" rtl="0">
              <a:spcBef>
                <a:spcPts val="0"/>
              </a:spcBef>
              <a:spcAft>
                <a:spcPts val="0"/>
              </a:spcAft>
              <a:buSzPts val="2900"/>
              <a:buNone/>
              <a:defRPr/>
            </a:lvl7pPr>
            <a:lvl8pPr lvl="7" rtl="0">
              <a:spcBef>
                <a:spcPts val="0"/>
              </a:spcBef>
              <a:spcAft>
                <a:spcPts val="0"/>
              </a:spcAft>
              <a:buSzPts val="2900"/>
              <a:buNone/>
              <a:defRPr/>
            </a:lvl8pPr>
            <a:lvl9pPr lvl="8" rtl="0">
              <a:spcBef>
                <a:spcPts val="0"/>
              </a:spcBef>
              <a:spcAft>
                <a:spcPts val="0"/>
              </a:spcAft>
              <a:buSzPts val="2900"/>
              <a:buNone/>
              <a:defRPr/>
            </a:lvl9pPr>
          </a:lstStyle>
          <a:p/>
        </p:txBody>
      </p:sp>
      <p:sp>
        <p:nvSpPr>
          <p:cNvPr id="79" name="Google Shape;79;p10"/>
          <p:cNvSpPr/>
          <p:nvPr/>
        </p:nvSpPr>
        <p:spPr>
          <a:xfrm>
            <a:off x="361950" y="1428750"/>
            <a:ext cx="2638200" cy="3337500"/>
          </a:xfrm>
          <a:prstGeom prst="roundRect">
            <a:avLst>
              <a:gd fmla="val 3055" name="adj"/>
            </a:avLst>
          </a:prstGeom>
          <a:solidFill>
            <a:srgbClr val="FFFFFF"/>
          </a:solidFill>
          <a:ln>
            <a:noFill/>
          </a:ln>
          <a:effectLst>
            <a:outerShdw blurRad="628650" rotWithShape="0" algn="bl">
              <a:srgbClr val="1F252E">
                <a:alpha val="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0"/>
          <p:cNvSpPr txBox="1"/>
          <p:nvPr>
            <p:ph idx="1" type="body"/>
          </p:nvPr>
        </p:nvSpPr>
        <p:spPr>
          <a:xfrm>
            <a:off x="374904" y="1520100"/>
            <a:ext cx="2237700" cy="3154800"/>
          </a:xfrm>
          <a:prstGeom prst="rect">
            <a:avLst/>
          </a:prstGeom>
        </p:spPr>
        <p:txBody>
          <a:bodyPr anchorCtr="0" anchor="t" bIns="0" lIns="0" spcFirstLastPara="1" rIns="0" wrap="square" tIns="0">
            <a:noAutofit/>
          </a:bodyPr>
          <a:lstStyle>
            <a:lvl1pPr indent="-298450" lvl="0" marL="457200" rtl="0">
              <a:spcBef>
                <a:spcPts val="1200"/>
              </a:spcBef>
              <a:spcAft>
                <a:spcPts val="0"/>
              </a:spcAft>
              <a:buSzPts val="1100"/>
              <a:buChar char="●"/>
              <a:defRPr sz="1200"/>
            </a:lvl1pPr>
            <a:lvl2pPr indent="-292100" lvl="1" marL="914400" rtl="0">
              <a:spcBef>
                <a:spcPts val="1000"/>
              </a:spcBef>
              <a:spcAft>
                <a:spcPts val="0"/>
              </a:spcAft>
              <a:buSzPts val="1000"/>
              <a:buChar char="○"/>
              <a:defRPr/>
            </a:lvl2pPr>
            <a:lvl3pPr indent="-279400" lvl="2" marL="1371600" rtl="0">
              <a:spcBef>
                <a:spcPts val="1000"/>
              </a:spcBef>
              <a:spcAft>
                <a:spcPts val="0"/>
              </a:spcAft>
              <a:buSzPts val="800"/>
              <a:buChar char="■"/>
              <a:defRPr/>
            </a:lvl3pPr>
            <a:lvl4pPr indent="-279400" lvl="3" marL="1828800" rtl="0">
              <a:spcBef>
                <a:spcPts val="1000"/>
              </a:spcBef>
              <a:spcAft>
                <a:spcPts val="0"/>
              </a:spcAft>
              <a:buSzPts val="800"/>
              <a:buChar char="●"/>
              <a:defRPr/>
            </a:lvl4pPr>
            <a:lvl5pPr indent="-279400" lvl="4" marL="2286000" rtl="0">
              <a:spcBef>
                <a:spcPts val="1000"/>
              </a:spcBef>
              <a:spcAft>
                <a:spcPts val="0"/>
              </a:spcAft>
              <a:buSzPts val="800"/>
              <a:buChar char="○"/>
              <a:defRPr/>
            </a:lvl5pPr>
            <a:lvl6pPr indent="-279400" lvl="5" marL="2743200" rtl="0">
              <a:spcBef>
                <a:spcPts val="1000"/>
              </a:spcBef>
              <a:spcAft>
                <a:spcPts val="0"/>
              </a:spcAft>
              <a:buSzPts val="800"/>
              <a:buChar char="■"/>
              <a:defRPr/>
            </a:lvl6pPr>
            <a:lvl7pPr indent="-279400" lvl="6" marL="3200400" rtl="0">
              <a:spcBef>
                <a:spcPts val="1000"/>
              </a:spcBef>
              <a:spcAft>
                <a:spcPts val="0"/>
              </a:spcAft>
              <a:buSzPts val="800"/>
              <a:buChar char="●"/>
              <a:defRPr/>
            </a:lvl7pPr>
            <a:lvl8pPr indent="-279400" lvl="7" marL="3657600" rtl="0">
              <a:spcBef>
                <a:spcPts val="1200"/>
              </a:spcBef>
              <a:spcAft>
                <a:spcPts val="0"/>
              </a:spcAft>
              <a:buSzPts val="800"/>
              <a:buChar char="○"/>
              <a:defRPr/>
            </a:lvl8pPr>
            <a:lvl9pPr indent="-279400" lvl="8" marL="4114800" rtl="0">
              <a:spcBef>
                <a:spcPts val="1200"/>
              </a:spcBef>
              <a:spcAft>
                <a:spcPts val="1000"/>
              </a:spcAft>
              <a:buSzPts val="800"/>
              <a:buChar char="■"/>
              <a:defRPr/>
            </a:lvl9pPr>
          </a:lstStyle>
          <a:p/>
        </p:txBody>
      </p:sp>
      <p:sp>
        <p:nvSpPr>
          <p:cNvPr id="81" name="Google Shape;81;p10"/>
          <p:cNvSpPr/>
          <p:nvPr/>
        </p:nvSpPr>
        <p:spPr>
          <a:xfrm>
            <a:off x="6172425" y="1428750"/>
            <a:ext cx="2638200" cy="3337500"/>
          </a:xfrm>
          <a:prstGeom prst="roundRect">
            <a:avLst>
              <a:gd fmla="val 3055" name="adj"/>
            </a:avLst>
          </a:prstGeom>
          <a:solidFill>
            <a:srgbClr val="FFFFFF"/>
          </a:solidFill>
          <a:ln>
            <a:noFill/>
          </a:ln>
          <a:effectLst>
            <a:outerShdw blurRad="628650" rotWithShape="0" algn="bl">
              <a:srgbClr val="1F252E">
                <a:alpha val="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0"/>
          <p:cNvSpPr/>
          <p:nvPr/>
        </p:nvSpPr>
        <p:spPr>
          <a:xfrm>
            <a:off x="3252900" y="1428750"/>
            <a:ext cx="2638200" cy="3337500"/>
          </a:xfrm>
          <a:prstGeom prst="roundRect">
            <a:avLst>
              <a:gd fmla="val 3055" name="adj"/>
            </a:avLst>
          </a:prstGeom>
          <a:solidFill>
            <a:srgbClr val="FFFFFF"/>
          </a:solidFill>
          <a:ln>
            <a:noFill/>
          </a:ln>
          <a:effectLst>
            <a:outerShdw blurRad="628650" rotWithShape="0" algn="bl">
              <a:srgbClr val="1F252E">
                <a:alpha val="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0"/>
          <p:cNvSpPr txBox="1"/>
          <p:nvPr>
            <p:ph idx="2" type="body"/>
          </p:nvPr>
        </p:nvSpPr>
        <p:spPr>
          <a:xfrm>
            <a:off x="3291840" y="1520100"/>
            <a:ext cx="2237700" cy="3154800"/>
          </a:xfrm>
          <a:prstGeom prst="rect">
            <a:avLst/>
          </a:prstGeom>
        </p:spPr>
        <p:txBody>
          <a:bodyPr anchorCtr="0" anchor="t" bIns="0" lIns="0" spcFirstLastPara="1" rIns="0" wrap="square" tIns="0">
            <a:noAutofit/>
          </a:bodyPr>
          <a:lstStyle>
            <a:lvl1pPr indent="-298450" lvl="0" marL="457200" rtl="0">
              <a:spcBef>
                <a:spcPts val="1200"/>
              </a:spcBef>
              <a:spcAft>
                <a:spcPts val="0"/>
              </a:spcAft>
              <a:buClr>
                <a:schemeClr val="accent4"/>
              </a:buClr>
              <a:buSzPts val="1100"/>
              <a:buChar char="●"/>
              <a:defRPr sz="1200"/>
            </a:lvl1pPr>
            <a:lvl2pPr indent="-292100" lvl="1" marL="914400" rtl="0">
              <a:spcBef>
                <a:spcPts val="1000"/>
              </a:spcBef>
              <a:spcAft>
                <a:spcPts val="0"/>
              </a:spcAft>
              <a:buClr>
                <a:schemeClr val="accent4"/>
              </a:buClr>
              <a:buSzPts val="1000"/>
              <a:buChar char="○"/>
              <a:defRPr/>
            </a:lvl2pPr>
            <a:lvl3pPr indent="-279400" lvl="2" marL="1371600" rtl="0">
              <a:spcBef>
                <a:spcPts val="1000"/>
              </a:spcBef>
              <a:spcAft>
                <a:spcPts val="0"/>
              </a:spcAft>
              <a:buClr>
                <a:schemeClr val="accent4"/>
              </a:buClr>
              <a:buSzPts val="800"/>
              <a:buChar char="■"/>
              <a:defRPr/>
            </a:lvl3pPr>
            <a:lvl4pPr indent="-279400" lvl="3" marL="1828800" rtl="0">
              <a:spcBef>
                <a:spcPts val="1000"/>
              </a:spcBef>
              <a:spcAft>
                <a:spcPts val="0"/>
              </a:spcAft>
              <a:buSzPts val="800"/>
              <a:buChar char="●"/>
              <a:defRPr/>
            </a:lvl4pPr>
            <a:lvl5pPr indent="-279400" lvl="4" marL="2286000" rtl="0">
              <a:spcBef>
                <a:spcPts val="1000"/>
              </a:spcBef>
              <a:spcAft>
                <a:spcPts val="0"/>
              </a:spcAft>
              <a:buSzPts val="800"/>
              <a:buChar char="○"/>
              <a:defRPr/>
            </a:lvl5pPr>
            <a:lvl6pPr indent="-279400" lvl="5" marL="2743200" rtl="0">
              <a:spcBef>
                <a:spcPts val="1000"/>
              </a:spcBef>
              <a:spcAft>
                <a:spcPts val="0"/>
              </a:spcAft>
              <a:buSzPts val="800"/>
              <a:buChar char="■"/>
              <a:defRPr/>
            </a:lvl6pPr>
            <a:lvl7pPr indent="-279400" lvl="6" marL="3200400" rtl="0">
              <a:spcBef>
                <a:spcPts val="1000"/>
              </a:spcBef>
              <a:spcAft>
                <a:spcPts val="0"/>
              </a:spcAft>
              <a:buSzPts val="800"/>
              <a:buChar char="●"/>
              <a:defRPr/>
            </a:lvl7pPr>
            <a:lvl8pPr indent="-279400" lvl="7" marL="3657600" rtl="0">
              <a:spcBef>
                <a:spcPts val="1200"/>
              </a:spcBef>
              <a:spcAft>
                <a:spcPts val="0"/>
              </a:spcAft>
              <a:buSzPts val="800"/>
              <a:buChar char="○"/>
              <a:defRPr/>
            </a:lvl8pPr>
            <a:lvl9pPr indent="-279400" lvl="8" marL="4114800" rtl="0">
              <a:spcBef>
                <a:spcPts val="1200"/>
              </a:spcBef>
              <a:spcAft>
                <a:spcPts val="1000"/>
              </a:spcAft>
              <a:buSzPts val="800"/>
              <a:buChar char="■"/>
              <a:defRPr/>
            </a:lvl9pPr>
          </a:lstStyle>
          <a:p/>
        </p:txBody>
      </p:sp>
      <p:sp>
        <p:nvSpPr>
          <p:cNvPr id="84" name="Google Shape;84;p10"/>
          <p:cNvSpPr txBox="1"/>
          <p:nvPr>
            <p:ph idx="3" type="body"/>
          </p:nvPr>
        </p:nvSpPr>
        <p:spPr>
          <a:xfrm>
            <a:off x="6199632" y="1520100"/>
            <a:ext cx="2237700" cy="3154800"/>
          </a:xfrm>
          <a:prstGeom prst="rect">
            <a:avLst/>
          </a:prstGeom>
        </p:spPr>
        <p:txBody>
          <a:bodyPr anchorCtr="0" anchor="t" bIns="0" lIns="0" spcFirstLastPara="1" rIns="0" wrap="square" tIns="0">
            <a:noAutofit/>
          </a:bodyPr>
          <a:lstStyle>
            <a:lvl1pPr indent="-298450" lvl="0" marL="457200" rtl="0">
              <a:spcBef>
                <a:spcPts val="1200"/>
              </a:spcBef>
              <a:spcAft>
                <a:spcPts val="0"/>
              </a:spcAft>
              <a:buClr>
                <a:schemeClr val="accent2"/>
              </a:buClr>
              <a:buSzPts val="1100"/>
              <a:buChar char="●"/>
              <a:defRPr sz="1200"/>
            </a:lvl1pPr>
            <a:lvl2pPr indent="-292100" lvl="1" marL="914400" rtl="0">
              <a:spcBef>
                <a:spcPts val="1000"/>
              </a:spcBef>
              <a:spcAft>
                <a:spcPts val="0"/>
              </a:spcAft>
              <a:buClr>
                <a:schemeClr val="accent2"/>
              </a:buClr>
              <a:buSzPts val="1000"/>
              <a:buChar char="○"/>
              <a:defRPr/>
            </a:lvl2pPr>
            <a:lvl3pPr indent="-279400" lvl="2" marL="1371600" rtl="0">
              <a:spcBef>
                <a:spcPts val="1000"/>
              </a:spcBef>
              <a:spcAft>
                <a:spcPts val="0"/>
              </a:spcAft>
              <a:buClr>
                <a:schemeClr val="accent2"/>
              </a:buClr>
              <a:buSzPts val="800"/>
              <a:buChar char="■"/>
              <a:defRPr/>
            </a:lvl3pPr>
            <a:lvl4pPr indent="-279400" lvl="3" marL="1828800" rtl="0">
              <a:spcBef>
                <a:spcPts val="1000"/>
              </a:spcBef>
              <a:spcAft>
                <a:spcPts val="0"/>
              </a:spcAft>
              <a:buSzPts val="800"/>
              <a:buChar char="●"/>
              <a:defRPr/>
            </a:lvl4pPr>
            <a:lvl5pPr indent="-279400" lvl="4" marL="2286000" rtl="0">
              <a:spcBef>
                <a:spcPts val="1000"/>
              </a:spcBef>
              <a:spcAft>
                <a:spcPts val="0"/>
              </a:spcAft>
              <a:buSzPts val="800"/>
              <a:buChar char="○"/>
              <a:defRPr/>
            </a:lvl5pPr>
            <a:lvl6pPr indent="-279400" lvl="5" marL="2743200" rtl="0">
              <a:spcBef>
                <a:spcPts val="1000"/>
              </a:spcBef>
              <a:spcAft>
                <a:spcPts val="0"/>
              </a:spcAft>
              <a:buSzPts val="800"/>
              <a:buChar char="■"/>
              <a:defRPr/>
            </a:lvl6pPr>
            <a:lvl7pPr indent="-279400" lvl="6" marL="3200400" rtl="0">
              <a:spcBef>
                <a:spcPts val="1000"/>
              </a:spcBef>
              <a:spcAft>
                <a:spcPts val="0"/>
              </a:spcAft>
              <a:buSzPts val="800"/>
              <a:buChar char="●"/>
              <a:defRPr/>
            </a:lvl7pPr>
            <a:lvl8pPr indent="-279400" lvl="7" marL="3657600" rtl="0">
              <a:spcBef>
                <a:spcPts val="1200"/>
              </a:spcBef>
              <a:spcAft>
                <a:spcPts val="0"/>
              </a:spcAft>
              <a:buSzPts val="800"/>
              <a:buChar char="○"/>
              <a:defRPr/>
            </a:lvl8pPr>
            <a:lvl9pPr indent="-279400" lvl="8" marL="4114800" rtl="0">
              <a:spcBef>
                <a:spcPts val="1200"/>
              </a:spcBef>
              <a:spcAft>
                <a:spcPts val="1000"/>
              </a:spcAft>
              <a:buSzPts val="800"/>
              <a:buChar char="■"/>
              <a:defRPr/>
            </a:lvl9pPr>
          </a:lstStyle>
          <a:p/>
        </p:txBody>
      </p:sp>
      <p:sp>
        <p:nvSpPr>
          <p:cNvPr id="85" name="Google Shape;85;p10"/>
          <p:cNvSpPr/>
          <p:nvPr/>
        </p:nvSpPr>
        <p:spPr>
          <a:xfrm rot="5400000">
            <a:off x="323850" y="1736958"/>
            <a:ext cx="156600" cy="80400"/>
          </a:xfrm>
          <a:prstGeom prst="triangl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0"/>
          <p:cNvSpPr/>
          <p:nvPr/>
        </p:nvSpPr>
        <p:spPr>
          <a:xfrm rot="5400000">
            <a:off x="3214800" y="1736958"/>
            <a:ext cx="156600" cy="80400"/>
          </a:xfrm>
          <a:prstGeom prst="triangle">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0"/>
          <p:cNvSpPr/>
          <p:nvPr/>
        </p:nvSpPr>
        <p:spPr>
          <a:xfrm rot="5400000">
            <a:off x="6134325" y="1736958"/>
            <a:ext cx="156600" cy="80400"/>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0"/>
          <p:cNvSpPr/>
          <p:nvPr/>
        </p:nvSpPr>
        <p:spPr>
          <a:xfrm>
            <a:off x="392707" y="1076740"/>
            <a:ext cx="320100" cy="27300"/>
          </a:xfrm>
          <a:prstGeom prst="roundRect">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0"/>
          <p:cNvSpPr txBox="1"/>
          <p:nvPr>
            <p:ph idx="4" type="subTitle"/>
          </p:nvPr>
        </p:nvSpPr>
        <p:spPr>
          <a:xfrm>
            <a:off x="365750" y="320157"/>
            <a:ext cx="7817400" cy="166200"/>
          </a:xfrm>
          <a:prstGeom prst="rect">
            <a:avLst/>
          </a:prstGeom>
        </p:spPr>
        <p:txBody>
          <a:bodyPr anchorCtr="0" anchor="t" bIns="0" lIns="0" spcFirstLastPara="1" rIns="0" wrap="square" tIns="0">
            <a:noAutofit/>
          </a:bodyPr>
          <a:lstStyle>
            <a:lvl1pPr lvl="0" rtl="0">
              <a:spcBef>
                <a:spcPts val="0"/>
              </a:spcBef>
              <a:spcAft>
                <a:spcPts val="0"/>
              </a:spcAft>
              <a:buClr>
                <a:srgbClr val="6A67CE"/>
              </a:buClr>
              <a:buSzPts val="1100"/>
              <a:buNone/>
              <a:defRPr sz="1100">
                <a:solidFill>
                  <a:srgbClr val="6A67CE"/>
                </a:solidFill>
              </a:defRPr>
            </a:lvl1pPr>
            <a:lvl2pPr lvl="1" rtl="0">
              <a:spcBef>
                <a:spcPts val="1000"/>
              </a:spcBef>
              <a:spcAft>
                <a:spcPts val="0"/>
              </a:spcAft>
              <a:buClr>
                <a:srgbClr val="6A67CE"/>
              </a:buClr>
              <a:buSzPts val="1100"/>
              <a:buNone/>
              <a:defRPr sz="1100">
                <a:solidFill>
                  <a:srgbClr val="6A67CE"/>
                </a:solidFill>
              </a:defRPr>
            </a:lvl2pPr>
            <a:lvl3pPr lvl="2" rtl="0">
              <a:spcBef>
                <a:spcPts val="1000"/>
              </a:spcBef>
              <a:spcAft>
                <a:spcPts val="0"/>
              </a:spcAft>
              <a:buClr>
                <a:srgbClr val="6A67CE"/>
              </a:buClr>
              <a:buSzPts val="1100"/>
              <a:buNone/>
              <a:defRPr sz="1100">
                <a:solidFill>
                  <a:srgbClr val="6A67CE"/>
                </a:solidFill>
              </a:defRPr>
            </a:lvl3pPr>
            <a:lvl4pPr lvl="3" rtl="0">
              <a:spcBef>
                <a:spcPts val="1000"/>
              </a:spcBef>
              <a:spcAft>
                <a:spcPts val="0"/>
              </a:spcAft>
              <a:buClr>
                <a:srgbClr val="6A67CE"/>
              </a:buClr>
              <a:buSzPts val="1100"/>
              <a:buNone/>
              <a:defRPr sz="1100">
                <a:solidFill>
                  <a:srgbClr val="6A67CE"/>
                </a:solidFill>
              </a:defRPr>
            </a:lvl4pPr>
            <a:lvl5pPr lvl="4" rtl="0">
              <a:spcBef>
                <a:spcPts val="1000"/>
              </a:spcBef>
              <a:spcAft>
                <a:spcPts val="0"/>
              </a:spcAft>
              <a:buClr>
                <a:srgbClr val="6A67CE"/>
              </a:buClr>
              <a:buSzPts val="1100"/>
              <a:buNone/>
              <a:defRPr sz="1100">
                <a:solidFill>
                  <a:srgbClr val="6A67CE"/>
                </a:solidFill>
              </a:defRPr>
            </a:lvl5pPr>
            <a:lvl6pPr lvl="5" rtl="0">
              <a:spcBef>
                <a:spcPts val="1000"/>
              </a:spcBef>
              <a:spcAft>
                <a:spcPts val="0"/>
              </a:spcAft>
              <a:buClr>
                <a:srgbClr val="6A67CE"/>
              </a:buClr>
              <a:buSzPts val="1100"/>
              <a:buNone/>
              <a:defRPr sz="1100">
                <a:solidFill>
                  <a:srgbClr val="6A67CE"/>
                </a:solidFill>
              </a:defRPr>
            </a:lvl6pPr>
            <a:lvl7pPr lvl="6" rtl="0">
              <a:spcBef>
                <a:spcPts val="1000"/>
              </a:spcBef>
              <a:spcAft>
                <a:spcPts val="0"/>
              </a:spcAft>
              <a:buClr>
                <a:srgbClr val="6A67CE"/>
              </a:buClr>
              <a:buSzPts val="1100"/>
              <a:buNone/>
              <a:defRPr sz="1100">
                <a:solidFill>
                  <a:srgbClr val="6A67CE"/>
                </a:solidFill>
              </a:defRPr>
            </a:lvl7pPr>
            <a:lvl8pPr lvl="7" rtl="0">
              <a:spcBef>
                <a:spcPts val="1000"/>
              </a:spcBef>
              <a:spcAft>
                <a:spcPts val="0"/>
              </a:spcAft>
              <a:buClr>
                <a:srgbClr val="6A67CE"/>
              </a:buClr>
              <a:buSzPts val="1100"/>
              <a:buNone/>
              <a:defRPr sz="1100">
                <a:solidFill>
                  <a:srgbClr val="6A67CE"/>
                </a:solidFill>
              </a:defRPr>
            </a:lvl8pPr>
            <a:lvl9pPr lvl="8" rtl="0">
              <a:spcBef>
                <a:spcPts val="1000"/>
              </a:spcBef>
              <a:spcAft>
                <a:spcPts val="1000"/>
              </a:spcAft>
              <a:buClr>
                <a:srgbClr val="6A67CE"/>
              </a:buClr>
              <a:buSzPts val="1100"/>
              <a:buNone/>
              <a:defRPr sz="1100">
                <a:solidFill>
                  <a:srgbClr val="6A67CE"/>
                </a:solidFill>
              </a:defRPr>
            </a:lvl9pPr>
          </a:lstStyle>
          <a:p/>
        </p:txBody>
      </p:sp>
      <p:sp>
        <p:nvSpPr>
          <p:cNvPr id="90" name="Google Shape;90;p10"/>
          <p:cNvSpPr txBox="1"/>
          <p:nvPr>
            <p:ph idx="5" type="subTitle"/>
          </p:nvPr>
        </p:nvSpPr>
        <p:spPr>
          <a:xfrm>
            <a:off x="182925" y="4874175"/>
            <a:ext cx="8764200" cy="1329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Clr>
                <a:srgbClr val="8E8EA3"/>
              </a:buClr>
              <a:buSzPts val="800"/>
              <a:buNone/>
              <a:defRPr sz="800">
                <a:solidFill>
                  <a:srgbClr val="8E8EA3"/>
                </a:solidFill>
              </a:defRPr>
            </a:lvl1pPr>
            <a:lvl2pPr lvl="1" rtl="0" algn="r">
              <a:lnSpc>
                <a:spcPct val="100000"/>
              </a:lnSpc>
              <a:spcBef>
                <a:spcPts val="1000"/>
              </a:spcBef>
              <a:spcAft>
                <a:spcPts val="0"/>
              </a:spcAft>
              <a:buClr>
                <a:srgbClr val="595959"/>
              </a:buClr>
              <a:buSzPts val="800"/>
              <a:buNone/>
              <a:defRPr sz="800">
                <a:solidFill>
                  <a:srgbClr val="595959"/>
                </a:solidFill>
              </a:defRPr>
            </a:lvl2pPr>
            <a:lvl3pPr lvl="2" rtl="0" algn="r">
              <a:lnSpc>
                <a:spcPct val="100000"/>
              </a:lnSpc>
              <a:spcBef>
                <a:spcPts val="1000"/>
              </a:spcBef>
              <a:spcAft>
                <a:spcPts val="0"/>
              </a:spcAft>
              <a:buClr>
                <a:srgbClr val="595959"/>
              </a:buClr>
              <a:buSzPts val="800"/>
              <a:buNone/>
              <a:defRPr>
                <a:solidFill>
                  <a:srgbClr val="595959"/>
                </a:solidFill>
              </a:defRPr>
            </a:lvl3pPr>
            <a:lvl4pPr lvl="3" rtl="0" algn="r">
              <a:lnSpc>
                <a:spcPct val="100000"/>
              </a:lnSpc>
              <a:spcBef>
                <a:spcPts val="1000"/>
              </a:spcBef>
              <a:spcAft>
                <a:spcPts val="0"/>
              </a:spcAft>
              <a:buClr>
                <a:srgbClr val="595959"/>
              </a:buClr>
              <a:buSzPts val="800"/>
              <a:buNone/>
              <a:defRPr>
                <a:solidFill>
                  <a:srgbClr val="595959"/>
                </a:solidFill>
              </a:defRPr>
            </a:lvl4pPr>
            <a:lvl5pPr lvl="4" rtl="0" algn="r">
              <a:lnSpc>
                <a:spcPct val="100000"/>
              </a:lnSpc>
              <a:spcBef>
                <a:spcPts val="1000"/>
              </a:spcBef>
              <a:spcAft>
                <a:spcPts val="0"/>
              </a:spcAft>
              <a:buClr>
                <a:srgbClr val="595959"/>
              </a:buClr>
              <a:buSzPts val="800"/>
              <a:buNone/>
              <a:defRPr>
                <a:solidFill>
                  <a:srgbClr val="595959"/>
                </a:solidFill>
              </a:defRPr>
            </a:lvl5pPr>
            <a:lvl6pPr lvl="5" rtl="0" algn="r">
              <a:lnSpc>
                <a:spcPct val="100000"/>
              </a:lnSpc>
              <a:spcBef>
                <a:spcPts val="1000"/>
              </a:spcBef>
              <a:spcAft>
                <a:spcPts val="0"/>
              </a:spcAft>
              <a:buClr>
                <a:srgbClr val="595959"/>
              </a:buClr>
              <a:buSzPts val="800"/>
              <a:buNone/>
              <a:defRPr>
                <a:solidFill>
                  <a:srgbClr val="595959"/>
                </a:solidFill>
              </a:defRPr>
            </a:lvl6pPr>
            <a:lvl7pPr lvl="6" rtl="0" algn="r">
              <a:lnSpc>
                <a:spcPct val="100000"/>
              </a:lnSpc>
              <a:spcBef>
                <a:spcPts val="1000"/>
              </a:spcBef>
              <a:spcAft>
                <a:spcPts val="0"/>
              </a:spcAft>
              <a:buClr>
                <a:srgbClr val="595959"/>
              </a:buClr>
              <a:buSzPts val="800"/>
              <a:buNone/>
              <a:defRPr>
                <a:solidFill>
                  <a:srgbClr val="595959"/>
                </a:solidFill>
              </a:defRPr>
            </a:lvl7pPr>
            <a:lvl8pPr lvl="7" rtl="0" algn="r">
              <a:lnSpc>
                <a:spcPct val="100000"/>
              </a:lnSpc>
              <a:spcBef>
                <a:spcPts val="1000"/>
              </a:spcBef>
              <a:spcAft>
                <a:spcPts val="0"/>
              </a:spcAft>
              <a:buClr>
                <a:srgbClr val="595959"/>
              </a:buClr>
              <a:buSzPts val="800"/>
              <a:buNone/>
              <a:defRPr>
                <a:solidFill>
                  <a:srgbClr val="595959"/>
                </a:solidFill>
              </a:defRPr>
            </a:lvl8pPr>
            <a:lvl9pPr lvl="8" rtl="0" algn="r">
              <a:lnSpc>
                <a:spcPct val="100000"/>
              </a:lnSpc>
              <a:spcBef>
                <a:spcPts val="1000"/>
              </a:spcBef>
              <a:spcAft>
                <a:spcPts val="1000"/>
              </a:spcAft>
              <a:buClr>
                <a:srgbClr val="595959"/>
              </a:buClr>
              <a:buSzPts val="800"/>
              <a:buNone/>
              <a:defRPr>
                <a:solidFill>
                  <a:srgbClr val="595959"/>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theme" Target="../theme/theme2.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BFBFC"/>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65760" y="457200"/>
            <a:ext cx="8454900" cy="572700"/>
          </a:xfrm>
          <a:prstGeom prst="rect">
            <a:avLst/>
          </a:prstGeom>
          <a:noFill/>
          <a:ln>
            <a:noFill/>
          </a:ln>
        </p:spPr>
        <p:txBody>
          <a:bodyPr anchorCtr="0" anchor="b" bIns="91425" lIns="0" spcFirstLastPara="1" rIns="0" wrap="square" tIns="91425">
            <a:noAutofit/>
          </a:bodyPr>
          <a:lstStyle>
            <a:lvl1pPr lvl="0">
              <a:spcBef>
                <a:spcPts val="0"/>
              </a:spcBef>
              <a:spcAft>
                <a:spcPts val="0"/>
              </a:spcAft>
              <a:buClr>
                <a:schemeClr val="dk1"/>
              </a:buClr>
              <a:buSzPts val="2900"/>
              <a:buFont typeface="Quicksand Light"/>
              <a:buNone/>
              <a:defRPr sz="2900">
                <a:solidFill>
                  <a:schemeClr val="dk1"/>
                </a:solidFill>
                <a:latin typeface="Quicksand Light"/>
                <a:ea typeface="Quicksand Light"/>
                <a:cs typeface="Quicksand Light"/>
                <a:sym typeface="Quicksand Light"/>
              </a:defRPr>
            </a:lvl1pPr>
            <a:lvl2pPr lvl="1">
              <a:spcBef>
                <a:spcPts val="0"/>
              </a:spcBef>
              <a:spcAft>
                <a:spcPts val="0"/>
              </a:spcAft>
              <a:buClr>
                <a:schemeClr val="dk1"/>
              </a:buClr>
              <a:buSzPts val="2900"/>
              <a:buFont typeface="Quicksand Light"/>
              <a:buNone/>
              <a:defRPr sz="2900">
                <a:solidFill>
                  <a:schemeClr val="dk1"/>
                </a:solidFill>
                <a:latin typeface="Quicksand Light"/>
                <a:ea typeface="Quicksand Light"/>
                <a:cs typeface="Quicksand Light"/>
                <a:sym typeface="Quicksand Light"/>
              </a:defRPr>
            </a:lvl2pPr>
            <a:lvl3pPr lvl="2">
              <a:spcBef>
                <a:spcPts val="0"/>
              </a:spcBef>
              <a:spcAft>
                <a:spcPts val="0"/>
              </a:spcAft>
              <a:buClr>
                <a:schemeClr val="dk1"/>
              </a:buClr>
              <a:buSzPts val="2900"/>
              <a:buFont typeface="Quicksand Light"/>
              <a:buNone/>
              <a:defRPr sz="2900">
                <a:solidFill>
                  <a:schemeClr val="dk1"/>
                </a:solidFill>
                <a:latin typeface="Quicksand Light"/>
                <a:ea typeface="Quicksand Light"/>
                <a:cs typeface="Quicksand Light"/>
                <a:sym typeface="Quicksand Light"/>
              </a:defRPr>
            </a:lvl3pPr>
            <a:lvl4pPr lvl="3">
              <a:spcBef>
                <a:spcPts val="0"/>
              </a:spcBef>
              <a:spcAft>
                <a:spcPts val="0"/>
              </a:spcAft>
              <a:buClr>
                <a:schemeClr val="dk1"/>
              </a:buClr>
              <a:buSzPts val="2900"/>
              <a:buFont typeface="Quicksand Light"/>
              <a:buNone/>
              <a:defRPr sz="2900">
                <a:solidFill>
                  <a:schemeClr val="dk1"/>
                </a:solidFill>
                <a:latin typeface="Quicksand Light"/>
                <a:ea typeface="Quicksand Light"/>
                <a:cs typeface="Quicksand Light"/>
                <a:sym typeface="Quicksand Light"/>
              </a:defRPr>
            </a:lvl4pPr>
            <a:lvl5pPr lvl="4">
              <a:spcBef>
                <a:spcPts val="0"/>
              </a:spcBef>
              <a:spcAft>
                <a:spcPts val="0"/>
              </a:spcAft>
              <a:buClr>
                <a:schemeClr val="dk1"/>
              </a:buClr>
              <a:buSzPts val="2900"/>
              <a:buFont typeface="Quicksand Light"/>
              <a:buNone/>
              <a:defRPr sz="2900">
                <a:solidFill>
                  <a:schemeClr val="dk1"/>
                </a:solidFill>
                <a:latin typeface="Quicksand Light"/>
                <a:ea typeface="Quicksand Light"/>
                <a:cs typeface="Quicksand Light"/>
                <a:sym typeface="Quicksand Light"/>
              </a:defRPr>
            </a:lvl5pPr>
            <a:lvl6pPr lvl="5">
              <a:spcBef>
                <a:spcPts val="0"/>
              </a:spcBef>
              <a:spcAft>
                <a:spcPts val="0"/>
              </a:spcAft>
              <a:buClr>
                <a:schemeClr val="dk1"/>
              </a:buClr>
              <a:buSzPts val="2900"/>
              <a:buFont typeface="Quicksand Light"/>
              <a:buNone/>
              <a:defRPr sz="2900">
                <a:solidFill>
                  <a:schemeClr val="dk1"/>
                </a:solidFill>
                <a:latin typeface="Quicksand Light"/>
                <a:ea typeface="Quicksand Light"/>
                <a:cs typeface="Quicksand Light"/>
                <a:sym typeface="Quicksand Light"/>
              </a:defRPr>
            </a:lvl6pPr>
            <a:lvl7pPr lvl="6">
              <a:spcBef>
                <a:spcPts val="0"/>
              </a:spcBef>
              <a:spcAft>
                <a:spcPts val="0"/>
              </a:spcAft>
              <a:buClr>
                <a:schemeClr val="dk1"/>
              </a:buClr>
              <a:buSzPts val="2900"/>
              <a:buFont typeface="Quicksand Light"/>
              <a:buNone/>
              <a:defRPr sz="2900">
                <a:solidFill>
                  <a:schemeClr val="dk1"/>
                </a:solidFill>
                <a:latin typeface="Quicksand Light"/>
                <a:ea typeface="Quicksand Light"/>
                <a:cs typeface="Quicksand Light"/>
                <a:sym typeface="Quicksand Light"/>
              </a:defRPr>
            </a:lvl7pPr>
            <a:lvl8pPr lvl="7">
              <a:spcBef>
                <a:spcPts val="0"/>
              </a:spcBef>
              <a:spcAft>
                <a:spcPts val="0"/>
              </a:spcAft>
              <a:buClr>
                <a:schemeClr val="dk1"/>
              </a:buClr>
              <a:buSzPts val="2900"/>
              <a:buFont typeface="Quicksand Light"/>
              <a:buNone/>
              <a:defRPr sz="2900">
                <a:solidFill>
                  <a:schemeClr val="dk1"/>
                </a:solidFill>
                <a:latin typeface="Quicksand Light"/>
                <a:ea typeface="Quicksand Light"/>
                <a:cs typeface="Quicksand Light"/>
                <a:sym typeface="Quicksand Light"/>
              </a:defRPr>
            </a:lvl8pPr>
            <a:lvl9pPr lvl="8">
              <a:spcBef>
                <a:spcPts val="0"/>
              </a:spcBef>
              <a:spcAft>
                <a:spcPts val="0"/>
              </a:spcAft>
              <a:buClr>
                <a:schemeClr val="dk1"/>
              </a:buClr>
              <a:buSzPts val="2900"/>
              <a:buFont typeface="Quicksand Light"/>
              <a:buNone/>
              <a:defRPr sz="2900">
                <a:solidFill>
                  <a:schemeClr val="dk1"/>
                </a:solidFill>
                <a:latin typeface="Quicksand Light"/>
                <a:ea typeface="Quicksand Light"/>
                <a:cs typeface="Quicksand Light"/>
                <a:sym typeface="Quicksand Light"/>
              </a:defRPr>
            </a:lvl9pPr>
          </a:lstStyle>
          <a:p/>
        </p:txBody>
      </p:sp>
      <p:sp>
        <p:nvSpPr>
          <p:cNvPr id="7" name="Google Shape;7;p1"/>
          <p:cNvSpPr txBox="1"/>
          <p:nvPr>
            <p:ph idx="1" type="body"/>
          </p:nvPr>
        </p:nvSpPr>
        <p:spPr>
          <a:xfrm>
            <a:off x="365760" y="1066800"/>
            <a:ext cx="8454900" cy="3416400"/>
          </a:xfrm>
          <a:prstGeom prst="rect">
            <a:avLst/>
          </a:prstGeom>
          <a:noFill/>
          <a:ln>
            <a:noFill/>
          </a:ln>
        </p:spPr>
        <p:txBody>
          <a:bodyPr anchorCtr="0" anchor="t" bIns="0" lIns="0" spcFirstLastPara="1" rIns="0" wrap="square" tIns="0">
            <a:noAutofit/>
          </a:bodyPr>
          <a:lstStyle>
            <a:lvl1pPr indent="-298450" lvl="0" marL="457200">
              <a:lnSpc>
                <a:spcPct val="115000"/>
              </a:lnSpc>
              <a:spcBef>
                <a:spcPts val="1000"/>
              </a:spcBef>
              <a:spcAft>
                <a:spcPts val="0"/>
              </a:spcAft>
              <a:buClr>
                <a:schemeClr val="accent5"/>
              </a:buClr>
              <a:buSzPts val="1100"/>
              <a:buFont typeface="Open Sans"/>
              <a:buChar char="●"/>
              <a:defRPr sz="1200">
                <a:solidFill>
                  <a:schemeClr val="dk2"/>
                </a:solidFill>
                <a:latin typeface="Open Sans"/>
                <a:ea typeface="Open Sans"/>
                <a:cs typeface="Open Sans"/>
                <a:sym typeface="Open Sans"/>
              </a:defRPr>
            </a:lvl1pPr>
            <a:lvl2pPr indent="-292100" lvl="1" marL="914400">
              <a:lnSpc>
                <a:spcPct val="115000"/>
              </a:lnSpc>
              <a:spcBef>
                <a:spcPts val="1000"/>
              </a:spcBef>
              <a:spcAft>
                <a:spcPts val="0"/>
              </a:spcAft>
              <a:buClr>
                <a:schemeClr val="accent5"/>
              </a:buClr>
              <a:buSzPts val="1000"/>
              <a:buFont typeface="Open Sans"/>
              <a:buChar char="○"/>
              <a:defRPr sz="1000">
                <a:solidFill>
                  <a:schemeClr val="dk2"/>
                </a:solidFill>
                <a:latin typeface="Open Sans"/>
                <a:ea typeface="Open Sans"/>
                <a:cs typeface="Open Sans"/>
                <a:sym typeface="Open Sans"/>
              </a:defRPr>
            </a:lvl2pPr>
            <a:lvl3pPr indent="-279400" lvl="2" marL="1371600">
              <a:lnSpc>
                <a:spcPct val="115000"/>
              </a:lnSpc>
              <a:spcBef>
                <a:spcPts val="1000"/>
              </a:spcBef>
              <a:spcAft>
                <a:spcPts val="0"/>
              </a:spcAft>
              <a:buClr>
                <a:schemeClr val="accent5"/>
              </a:buClr>
              <a:buSzPts val="800"/>
              <a:buFont typeface="Open Sans"/>
              <a:buChar char="■"/>
              <a:defRPr sz="800">
                <a:solidFill>
                  <a:schemeClr val="dk2"/>
                </a:solidFill>
                <a:latin typeface="Open Sans"/>
                <a:ea typeface="Open Sans"/>
                <a:cs typeface="Open Sans"/>
                <a:sym typeface="Open Sans"/>
              </a:defRPr>
            </a:lvl3pPr>
            <a:lvl4pPr indent="-279400" lvl="3" marL="1828800">
              <a:lnSpc>
                <a:spcPct val="115000"/>
              </a:lnSpc>
              <a:spcBef>
                <a:spcPts val="1000"/>
              </a:spcBef>
              <a:spcAft>
                <a:spcPts val="0"/>
              </a:spcAft>
              <a:buClr>
                <a:schemeClr val="dk2"/>
              </a:buClr>
              <a:buSzPts val="800"/>
              <a:buFont typeface="Open Sans"/>
              <a:buChar char="●"/>
              <a:defRPr sz="800">
                <a:solidFill>
                  <a:schemeClr val="dk2"/>
                </a:solidFill>
                <a:latin typeface="Open Sans"/>
                <a:ea typeface="Open Sans"/>
                <a:cs typeface="Open Sans"/>
                <a:sym typeface="Open Sans"/>
              </a:defRPr>
            </a:lvl4pPr>
            <a:lvl5pPr indent="-279400" lvl="4" marL="2286000">
              <a:lnSpc>
                <a:spcPct val="115000"/>
              </a:lnSpc>
              <a:spcBef>
                <a:spcPts val="1000"/>
              </a:spcBef>
              <a:spcAft>
                <a:spcPts val="0"/>
              </a:spcAft>
              <a:buClr>
                <a:schemeClr val="dk2"/>
              </a:buClr>
              <a:buSzPts val="800"/>
              <a:buFont typeface="Open Sans"/>
              <a:buChar char="○"/>
              <a:defRPr sz="800">
                <a:solidFill>
                  <a:schemeClr val="dk2"/>
                </a:solidFill>
                <a:latin typeface="Open Sans"/>
                <a:ea typeface="Open Sans"/>
                <a:cs typeface="Open Sans"/>
                <a:sym typeface="Open Sans"/>
              </a:defRPr>
            </a:lvl5pPr>
            <a:lvl6pPr indent="-279400" lvl="5" marL="2743200">
              <a:lnSpc>
                <a:spcPct val="115000"/>
              </a:lnSpc>
              <a:spcBef>
                <a:spcPts val="1000"/>
              </a:spcBef>
              <a:spcAft>
                <a:spcPts val="0"/>
              </a:spcAft>
              <a:buClr>
                <a:schemeClr val="dk2"/>
              </a:buClr>
              <a:buSzPts val="800"/>
              <a:buFont typeface="Open Sans"/>
              <a:buChar char="■"/>
              <a:defRPr sz="800">
                <a:solidFill>
                  <a:schemeClr val="dk2"/>
                </a:solidFill>
                <a:latin typeface="Open Sans"/>
                <a:ea typeface="Open Sans"/>
                <a:cs typeface="Open Sans"/>
                <a:sym typeface="Open Sans"/>
              </a:defRPr>
            </a:lvl6pPr>
            <a:lvl7pPr indent="-279400" lvl="6" marL="3200400">
              <a:lnSpc>
                <a:spcPct val="115000"/>
              </a:lnSpc>
              <a:spcBef>
                <a:spcPts val="1000"/>
              </a:spcBef>
              <a:spcAft>
                <a:spcPts val="0"/>
              </a:spcAft>
              <a:buClr>
                <a:schemeClr val="dk2"/>
              </a:buClr>
              <a:buSzPts val="800"/>
              <a:buFont typeface="Open Sans"/>
              <a:buChar char="●"/>
              <a:defRPr sz="800">
                <a:solidFill>
                  <a:schemeClr val="dk2"/>
                </a:solidFill>
                <a:latin typeface="Open Sans"/>
                <a:ea typeface="Open Sans"/>
                <a:cs typeface="Open Sans"/>
                <a:sym typeface="Open Sans"/>
              </a:defRPr>
            </a:lvl7pPr>
            <a:lvl8pPr indent="-279400" lvl="7" marL="3657600">
              <a:lnSpc>
                <a:spcPct val="115000"/>
              </a:lnSpc>
              <a:spcBef>
                <a:spcPts val="1000"/>
              </a:spcBef>
              <a:spcAft>
                <a:spcPts val="0"/>
              </a:spcAft>
              <a:buClr>
                <a:schemeClr val="dk2"/>
              </a:buClr>
              <a:buSzPts val="800"/>
              <a:buFont typeface="Open Sans"/>
              <a:buChar char="○"/>
              <a:defRPr sz="800">
                <a:solidFill>
                  <a:schemeClr val="dk2"/>
                </a:solidFill>
                <a:latin typeface="Open Sans"/>
                <a:ea typeface="Open Sans"/>
                <a:cs typeface="Open Sans"/>
                <a:sym typeface="Open Sans"/>
              </a:defRPr>
            </a:lvl8pPr>
            <a:lvl9pPr indent="-279400" lvl="8" marL="4114800">
              <a:lnSpc>
                <a:spcPct val="115000"/>
              </a:lnSpc>
              <a:spcBef>
                <a:spcPts val="1000"/>
              </a:spcBef>
              <a:spcAft>
                <a:spcPts val="1000"/>
              </a:spcAft>
              <a:buClr>
                <a:schemeClr val="dk2"/>
              </a:buClr>
              <a:buSzPts val="800"/>
              <a:buFont typeface="Open Sans"/>
              <a:buChar char="■"/>
              <a:defRPr sz="800">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1">
            <a:alphaModFix/>
          </a:blip>
          <a:stretch>
            <a:fillRect/>
          </a:stretch>
        </p:blipFill>
        <p:spPr>
          <a:xfrm>
            <a:off x="8517050" y="152400"/>
            <a:ext cx="435826" cy="49447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hyperlink" Target="https://www.mabl.co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hyperlink" Target="https://www.mabl.co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hyperlink" Target="https://www.mabl.co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hyperlink" Target="https://www.mabl.co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20.png"/><Relationship Id="rId6" Type="http://schemas.openxmlformats.org/officeDocument/2006/relationships/image" Target="../media/image15.png"/><Relationship Id="rId7"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14.png"/><Relationship Id="rId5"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hyperlink" Target="https://www.mabl.c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hyperlink" Target="https://www.mabl.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8"/>
          <p:cNvSpPr txBox="1"/>
          <p:nvPr>
            <p:ph type="ctrTitle"/>
          </p:nvPr>
        </p:nvSpPr>
        <p:spPr>
          <a:xfrm>
            <a:off x="1244775" y="973175"/>
            <a:ext cx="6569700" cy="2052600"/>
          </a:xfrm>
          <a:prstGeom prst="rect">
            <a:avLst/>
          </a:prstGeom>
        </p:spPr>
        <p:txBody>
          <a:bodyPr anchorCtr="0" anchor="b" bIns="91425" lIns="0" spcFirstLastPara="1" rIns="0" wrap="square" tIns="91425">
            <a:noAutofit/>
          </a:bodyPr>
          <a:lstStyle/>
          <a:p>
            <a:pPr indent="0" lvl="0" marL="0" rtl="0" algn="ctr">
              <a:spcBef>
                <a:spcPts val="0"/>
              </a:spcBef>
              <a:spcAft>
                <a:spcPts val="0"/>
              </a:spcAft>
              <a:buNone/>
            </a:pPr>
            <a:r>
              <a:rPr lang="en"/>
              <a:t>Building and Scaling </a:t>
            </a:r>
            <a:endParaRPr/>
          </a:p>
          <a:p>
            <a:pPr indent="0" lvl="0" marL="0" rtl="0" algn="ctr">
              <a:spcBef>
                <a:spcPts val="0"/>
              </a:spcBef>
              <a:spcAft>
                <a:spcPts val="0"/>
              </a:spcAft>
              <a:buNone/>
            </a:pPr>
            <a:r>
              <a:rPr lang="en"/>
              <a:t>A Functional Test Automation</a:t>
            </a:r>
            <a:r>
              <a:rPr lang="en">
                <a:solidFill>
                  <a:schemeClr val="accent5"/>
                </a:solidFill>
              </a:rPr>
              <a:t> </a:t>
            </a:r>
            <a:endParaRPr>
              <a:solidFill>
                <a:schemeClr val="accent5"/>
              </a:solidFill>
            </a:endParaRPr>
          </a:p>
          <a:p>
            <a:pPr indent="0" lvl="0" marL="0" rtl="0" algn="ctr">
              <a:spcBef>
                <a:spcPts val="0"/>
              </a:spcBef>
              <a:spcAft>
                <a:spcPts val="0"/>
              </a:spcAft>
              <a:buNone/>
            </a:pPr>
            <a:r>
              <a:rPr lang="en"/>
              <a:t>Strategy</a:t>
            </a:r>
            <a:endParaRPr/>
          </a:p>
        </p:txBody>
      </p:sp>
      <p:sp>
        <p:nvSpPr>
          <p:cNvPr id="220" name="Google Shape;220;p28"/>
          <p:cNvSpPr txBox="1"/>
          <p:nvPr>
            <p:ph idx="1" type="subTitle"/>
          </p:nvPr>
        </p:nvSpPr>
        <p:spPr>
          <a:xfrm>
            <a:off x="311700" y="3062725"/>
            <a:ext cx="8520600" cy="792600"/>
          </a:xfrm>
          <a:prstGeom prst="rect">
            <a:avLst/>
          </a:prstGeom>
        </p:spPr>
        <p:txBody>
          <a:bodyPr anchorCtr="0" anchor="t" bIns="0" lIns="0" spcFirstLastPara="1" rIns="0" wrap="square" tIns="0">
            <a:noAutofit/>
          </a:bodyPr>
          <a:lstStyle/>
          <a:p>
            <a:pPr indent="0" lvl="0" marL="0" rtl="0" algn="ctr">
              <a:spcBef>
                <a:spcPts val="1000"/>
              </a:spcBef>
              <a:spcAft>
                <a:spcPts val="0"/>
              </a:spcAft>
              <a:buNone/>
            </a:pPr>
            <a:r>
              <a:rPr lang="en"/>
              <a:t>Workbook</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7"/>
          <p:cNvSpPr txBox="1"/>
          <p:nvPr>
            <p:ph idx="1" type="subTitle"/>
          </p:nvPr>
        </p:nvSpPr>
        <p:spPr>
          <a:xfrm>
            <a:off x="365750" y="320157"/>
            <a:ext cx="7817400" cy="1662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Sample worksheet</a:t>
            </a:r>
            <a:endParaRPr/>
          </a:p>
        </p:txBody>
      </p:sp>
      <p:sp>
        <p:nvSpPr>
          <p:cNvPr id="293" name="Google Shape;293;p37"/>
          <p:cNvSpPr txBox="1"/>
          <p:nvPr>
            <p:ph type="title"/>
          </p:nvPr>
        </p:nvSpPr>
        <p:spPr>
          <a:xfrm>
            <a:off x="365760" y="457200"/>
            <a:ext cx="8454900" cy="572700"/>
          </a:xfrm>
          <a:prstGeom prst="rect">
            <a:avLst/>
          </a:prstGeom>
        </p:spPr>
        <p:txBody>
          <a:bodyPr anchorCtr="0" anchor="b" bIns="91425" lIns="0" spcFirstLastPara="1" rIns="0" wrap="square" tIns="91425">
            <a:noAutofit/>
          </a:bodyPr>
          <a:lstStyle/>
          <a:p>
            <a:pPr indent="0" lvl="0" marL="0" rtl="0" algn="l">
              <a:spcBef>
                <a:spcPts val="0"/>
              </a:spcBef>
              <a:spcAft>
                <a:spcPts val="0"/>
              </a:spcAft>
              <a:buNone/>
            </a:pPr>
            <a:r>
              <a:rPr lang="en"/>
              <a:t>Planning your test cases</a:t>
            </a:r>
            <a:endParaRPr/>
          </a:p>
        </p:txBody>
      </p:sp>
      <p:sp>
        <p:nvSpPr>
          <p:cNvPr id="294" name="Google Shape;294;p37"/>
          <p:cNvSpPr txBox="1"/>
          <p:nvPr>
            <p:ph idx="2" type="subTitle"/>
          </p:nvPr>
        </p:nvSpPr>
        <p:spPr>
          <a:xfrm>
            <a:off x="182925" y="4874175"/>
            <a:ext cx="8764200" cy="132900"/>
          </a:xfrm>
          <a:prstGeom prst="rect">
            <a:avLst/>
          </a:prstGeom>
        </p:spPr>
        <p:txBody>
          <a:bodyPr anchorCtr="0" anchor="t" bIns="0" lIns="0" spcFirstLastPara="1" rIns="0" wrap="square" tIns="0">
            <a:noAutofit/>
          </a:bodyPr>
          <a:lstStyle/>
          <a:p>
            <a:pPr indent="0" lvl="0" marL="0" rtl="0" algn="r">
              <a:spcBef>
                <a:spcPts val="0"/>
              </a:spcBef>
              <a:spcAft>
                <a:spcPts val="0"/>
              </a:spcAft>
              <a:buClr>
                <a:schemeClr val="accent6"/>
              </a:buClr>
              <a:buSzPts val="1100"/>
              <a:buFont typeface="Arial"/>
              <a:buNone/>
            </a:pPr>
            <a:r>
              <a:rPr lang="en"/>
              <a:t>Starting - and Scaling - Functional Test Automation to Keep up with Fast-Paced Delivery • </a:t>
            </a:r>
            <a:r>
              <a:rPr b="1" lang="en" u="sng">
                <a:solidFill>
                  <a:schemeClr val="accent2"/>
                </a:solidFill>
                <a:latin typeface="Quicksand"/>
                <a:ea typeface="Quicksand"/>
                <a:cs typeface="Quicksand"/>
                <a:sym typeface="Quicksand"/>
                <a:hlinkClick r:id="rId3">
                  <a:extLst>
                    <a:ext uri="{A12FA001-AC4F-418D-AE19-62706E023703}">
                      <ahyp:hlinkClr val="tx"/>
                    </a:ext>
                  </a:extLst>
                </a:hlinkClick>
              </a:rPr>
              <a:t>mabl</a:t>
            </a:r>
            <a:endParaRPr b="1">
              <a:solidFill>
                <a:schemeClr val="accent2"/>
              </a:solidFill>
              <a:latin typeface="Quicksand"/>
              <a:ea typeface="Quicksand"/>
              <a:cs typeface="Quicksand"/>
              <a:sym typeface="Quicksand"/>
            </a:endParaRPr>
          </a:p>
          <a:p>
            <a:pPr indent="0" lvl="0" marL="0" rtl="0" algn="r">
              <a:spcBef>
                <a:spcPts val="1000"/>
              </a:spcBef>
              <a:spcAft>
                <a:spcPts val="1000"/>
              </a:spcAft>
              <a:buNone/>
            </a:pPr>
            <a:r>
              <a:t/>
            </a:r>
            <a:endParaRPr/>
          </a:p>
        </p:txBody>
      </p:sp>
      <p:graphicFrame>
        <p:nvGraphicFramePr>
          <p:cNvPr id="295" name="Google Shape;295;p37"/>
          <p:cNvGraphicFramePr/>
          <p:nvPr/>
        </p:nvGraphicFramePr>
        <p:xfrm>
          <a:off x="396799" y="1428750"/>
          <a:ext cx="3000000" cy="3000000"/>
        </p:xfrm>
        <a:graphic>
          <a:graphicData uri="http://schemas.openxmlformats.org/drawingml/2006/table">
            <a:tbl>
              <a:tblPr>
                <a:noFill/>
                <a:tableStyleId>{06E651A6-E900-417C-85FD-FBB5A5A5A5AD}</a:tableStyleId>
              </a:tblPr>
              <a:tblGrid>
                <a:gridCol w="1201975"/>
                <a:gridCol w="2227925"/>
                <a:gridCol w="2255325"/>
                <a:gridCol w="2132175"/>
              </a:tblGrid>
              <a:tr h="100000">
                <a:tc gridSpan="4">
                  <a:txBody>
                    <a:bodyPr/>
                    <a:lstStyle/>
                    <a:p>
                      <a:pPr indent="0" lvl="0" marL="0" rtl="0" algn="ctr">
                        <a:spcBef>
                          <a:spcPts val="0"/>
                        </a:spcBef>
                        <a:spcAft>
                          <a:spcPts val="0"/>
                        </a:spcAft>
                        <a:buNone/>
                      </a:pPr>
                      <a:r>
                        <a:rPr b="1" lang="en" sz="1100">
                          <a:solidFill>
                            <a:schemeClr val="lt1"/>
                          </a:solidFill>
                          <a:latin typeface="Quicksand"/>
                          <a:ea typeface="Quicksand"/>
                          <a:cs typeface="Quicksand"/>
                          <a:sym typeface="Quicksand"/>
                        </a:rPr>
                        <a:t>SCENARIO 1 - MANAGE SHOPPING CART</a:t>
                      </a:r>
                      <a:endParaRPr b="1" sz="1100">
                        <a:solidFill>
                          <a:schemeClr val="lt1"/>
                        </a:solidFill>
                        <a:latin typeface="Quicksand"/>
                        <a:ea typeface="Quicksand"/>
                        <a:cs typeface="Quicksand"/>
                        <a:sym typeface="Quicksand"/>
                      </a:endParaRPr>
                    </a:p>
                  </a:txBody>
                  <a:tcPr marT="91425" marB="91425" marR="91425" marL="91425" anchor="ctr">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chemeClr val="accent2"/>
                    </a:solidFill>
                  </a:tcPr>
                </a:tc>
                <a:tc hMerge="1"/>
                <a:tc hMerge="1"/>
                <a:tc hMerge="1"/>
              </a:tr>
              <a:tr h="100000">
                <a:tc>
                  <a:txBody>
                    <a:bodyPr/>
                    <a:lstStyle/>
                    <a:p>
                      <a:pPr indent="0" lvl="0" marL="0" rtl="0" algn="l">
                        <a:spcBef>
                          <a:spcPts val="0"/>
                        </a:spcBef>
                        <a:spcAft>
                          <a:spcPts val="0"/>
                        </a:spcAft>
                        <a:buNone/>
                      </a:pPr>
                      <a:r>
                        <a:t/>
                      </a:r>
                      <a:endParaRPr sz="900">
                        <a:solidFill>
                          <a:schemeClr val="lt1"/>
                        </a:solidFill>
                        <a:latin typeface="Quicksand Light"/>
                        <a:ea typeface="Quicksand Light"/>
                        <a:cs typeface="Quicksand Light"/>
                        <a:sym typeface="Quicksand Light"/>
                      </a:endParaRPr>
                    </a:p>
                  </a:txBody>
                  <a:tcPr marT="91425" marB="91425" marR="91425" marL="91425" anchor="ctr">
                    <a:lnL cap="flat" cmpd="sng" w="9525">
                      <a:solidFill>
                        <a:srgbClr val="6A67CE"/>
                      </a:solidFill>
                      <a:prstDash val="solid"/>
                      <a:round/>
                      <a:headEnd len="sm" w="sm" type="none"/>
                      <a:tailEnd len="sm" w="sm" type="none"/>
                    </a:lnL>
                    <a:lnR cap="flat" cmpd="sng" w="9525">
                      <a:solidFill>
                        <a:srgbClr val="FFFFFF"/>
                      </a:solidFill>
                      <a:prstDash val="dash"/>
                      <a:round/>
                      <a:headEnd len="sm" w="sm" type="none"/>
                      <a:tailEnd len="sm" w="sm" type="none"/>
                    </a:lnR>
                    <a:lnT cap="flat" cmpd="sng" w="9525">
                      <a:solidFill>
                        <a:schemeClr val="accent2"/>
                      </a:solidFill>
                      <a:prstDash val="solid"/>
                      <a:round/>
                      <a:headEnd len="sm" w="sm" type="none"/>
                      <a:tailEnd len="sm" w="sm" type="none"/>
                    </a:lnT>
                    <a:lnB cap="flat" cmpd="sng" w="9525">
                      <a:solidFill>
                        <a:schemeClr val="lt2"/>
                      </a:solidFill>
                      <a:prstDash val="solid"/>
                      <a:round/>
                      <a:headEnd len="sm" w="sm" type="none"/>
                      <a:tailEnd len="sm" w="sm" type="none"/>
                    </a:lnB>
                    <a:solidFill>
                      <a:srgbClr val="6A67CE"/>
                    </a:solidFill>
                  </a:tcPr>
                </a:tc>
                <a:tc>
                  <a:txBody>
                    <a:bodyPr/>
                    <a:lstStyle/>
                    <a:p>
                      <a:pPr indent="0" lvl="0" marL="0" rtl="0" algn="l">
                        <a:spcBef>
                          <a:spcPts val="0"/>
                        </a:spcBef>
                        <a:spcAft>
                          <a:spcPts val="0"/>
                        </a:spcAft>
                        <a:buNone/>
                      </a:pPr>
                      <a:r>
                        <a:rPr lang="en" sz="900">
                          <a:solidFill>
                            <a:schemeClr val="lt1"/>
                          </a:solidFill>
                          <a:latin typeface="Quicksand Light"/>
                          <a:ea typeface="Quicksand Light"/>
                          <a:cs typeface="Quicksand Light"/>
                          <a:sym typeface="Quicksand Light"/>
                        </a:rPr>
                        <a:t>Add items to shopping cart</a:t>
                      </a:r>
                      <a:endParaRPr sz="900">
                        <a:solidFill>
                          <a:schemeClr val="lt1"/>
                        </a:solidFill>
                        <a:latin typeface="Quicksand Light"/>
                        <a:ea typeface="Quicksand Light"/>
                        <a:cs typeface="Quicksand Light"/>
                        <a:sym typeface="Quicksand Light"/>
                      </a:endParaRPr>
                    </a:p>
                  </a:txBody>
                  <a:tcPr marT="91425" marB="91425" marR="91425" marL="91425" anchor="ctr">
                    <a:lnL cap="flat" cmpd="sng" w="9525">
                      <a:solidFill>
                        <a:srgbClr val="FFFFFF"/>
                      </a:solidFill>
                      <a:prstDash val="dash"/>
                      <a:round/>
                      <a:headEnd len="sm" w="sm" type="none"/>
                      <a:tailEnd len="sm" w="sm" type="none"/>
                    </a:lnL>
                    <a:lnR cap="flat" cmpd="sng" w="9525">
                      <a:solidFill>
                        <a:srgbClr val="FFFFFF"/>
                      </a:solidFill>
                      <a:prstDash val="dash"/>
                      <a:round/>
                      <a:headEnd len="sm" w="sm" type="none"/>
                      <a:tailEnd len="sm" w="sm" type="none"/>
                    </a:lnR>
                    <a:lnT cap="flat" cmpd="sng" w="9525">
                      <a:solidFill>
                        <a:schemeClr val="accent2"/>
                      </a:solidFill>
                      <a:prstDash val="solid"/>
                      <a:round/>
                      <a:headEnd len="sm" w="sm" type="none"/>
                      <a:tailEnd len="sm" w="sm" type="none"/>
                    </a:lnT>
                    <a:lnB cap="flat" cmpd="sng" w="9525">
                      <a:solidFill>
                        <a:schemeClr val="lt2"/>
                      </a:solidFill>
                      <a:prstDash val="solid"/>
                      <a:round/>
                      <a:headEnd len="sm" w="sm" type="none"/>
                      <a:tailEnd len="sm" w="sm" type="none"/>
                    </a:lnB>
                    <a:solidFill>
                      <a:srgbClr val="6A67CE"/>
                    </a:solidFill>
                  </a:tcPr>
                </a:tc>
                <a:tc>
                  <a:txBody>
                    <a:bodyPr/>
                    <a:lstStyle/>
                    <a:p>
                      <a:pPr indent="0" lvl="0" marL="0" rtl="0" algn="l">
                        <a:spcBef>
                          <a:spcPts val="0"/>
                        </a:spcBef>
                        <a:spcAft>
                          <a:spcPts val="0"/>
                        </a:spcAft>
                        <a:buNone/>
                      </a:pPr>
                      <a:r>
                        <a:rPr lang="en" sz="900">
                          <a:solidFill>
                            <a:schemeClr val="lt1"/>
                          </a:solidFill>
                          <a:latin typeface="Quicksand Light"/>
                          <a:ea typeface="Quicksand Light"/>
                          <a:cs typeface="Quicksand Light"/>
                          <a:sym typeface="Quicksand Light"/>
                        </a:rPr>
                        <a:t>Update </a:t>
                      </a:r>
                      <a:r>
                        <a:rPr lang="en" sz="900">
                          <a:solidFill>
                            <a:schemeClr val="lt1"/>
                          </a:solidFill>
                          <a:latin typeface="Quicksand Light"/>
                          <a:ea typeface="Quicksand Light"/>
                          <a:cs typeface="Quicksand Light"/>
                          <a:sym typeface="Quicksand Light"/>
                        </a:rPr>
                        <a:t>quantity</a:t>
                      </a:r>
                      <a:r>
                        <a:rPr lang="en" sz="900">
                          <a:solidFill>
                            <a:schemeClr val="lt1"/>
                          </a:solidFill>
                          <a:latin typeface="Quicksand Light"/>
                          <a:ea typeface="Quicksand Light"/>
                          <a:cs typeface="Quicksand Light"/>
                          <a:sym typeface="Quicksand Light"/>
                        </a:rPr>
                        <a:t> in shopping cart</a:t>
                      </a:r>
                      <a:endParaRPr sz="900">
                        <a:solidFill>
                          <a:schemeClr val="lt1"/>
                        </a:solidFill>
                        <a:latin typeface="Quicksand Light"/>
                        <a:ea typeface="Quicksand Light"/>
                        <a:cs typeface="Quicksand Light"/>
                        <a:sym typeface="Quicksand Light"/>
                      </a:endParaRPr>
                    </a:p>
                  </a:txBody>
                  <a:tcPr marT="91425" marB="91425" marR="91425" marL="91425" anchor="ctr">
                    <a:lnL cap="flat" cmpd="sng" w="9525">
                      <a:solidFill>
                        <a:srgbClr val="FFFFFF"/>
                      </a:solidFill>
                      <a:prstDash val="dash"/>
                      <a:round/>
                      <a:headEnd len="sm" w="sm" type="none"/>
                      <a:tailEnd len="sm" w="sm" type="none"/>
                    </a:lnL>
                    <a:lnR cap="flat" cmpd="sng" w="9525">
                      <a:solidFill>
                        <a:srgbClr val="FFFFFF"/>
                      </a:solidFill>
                      <a:prstDash val="dash"/>
                      <a:round/>
                      <a:headEnd len="sm" w="sm" type="none"/>
                      <a:tailEnd len="sm" w="sm" type="none"/>
                    </a:lnR>
                    <a:lnT cap="flat" cmpd="sng" w="9525">
                      <a:solidFill>
                        <a:schemeClr val="accent2"/>
                      </a:solidFill>
                      <a:prstDash val="solid"/>
                      <a:round/>
                      <a:headEnd len="sm" w="sm" type="none"/>
                      <a:tailEnd len="sm" w="sm" type="none"/>
                    </a:lnT>
                    <a:lnB cap="flat" cmpd="sng" w="9525">
                      <a:solidFill>
                        <a:schemeClr val="lt2"/>
                      </a:solidFill>
                      <a:prstDash val="solid"/>
                      <a:round/>
                      <a:headEnd len="sm" w="sm" type="none"/>
                      <a:tailEnd len="sm" w="sm" type="none"/>
                    </a:lnB>
                    <a:solidFill>
                      <a:srgbClr val="6A67CE"/>
                    </a:solidFill>
                  </a:tcPr>
                </a:tc>
                <a:tc>
                  <a:txBody>
                    <a:bodyPr/>
                    <a:lstStyle/>
                    <a:p>
                      <a:pPr indent="0" lvl="0" marL="0" rtl="0" algn="l">
                        <a:spcBef>
                          <a:spcPts val="0"/>
                        </a:spcBef>
                        <a:spcAft>
                          <a:spcPts val="0"/>
                        </a:spcAft>
                        <a:buNone/>
                      </a:pPr>
                      <a:r>
                        <a:rPr lang="en" sz="900">
                          <a:solidFill>
                            <a:schemeClr val="lt1"/>
                          </a:solidFill>
                          <a:latin typeface="Quicksand Light"/>
                          <a:ea typeface="Quicksand Light"/>
                          <a:cs typeface="Quicksand Light"/>
                          <a:sym typeface="Quicksand Light"/>
                        </a:rPr>
                        <a:t>Remove existing item from cart</a:t>
                      </a:r>
                      <a:endParaRPr sz="900">
                        <a:solidFill>
                          <a:schemeClr val="lt1"/>
                        </a:solidFill>
                        <a:latin typeface="Quicksand Light"/>
                        <a:ea typeface="Quicksand Light"/>
                        <a:cs typeface="Quicksand Light"/>
                        <a:sym typeface="Quicksand Light"/>
                      </a:endParaRPr>
                    </a:p>
                  </a:txBody>
                  <a:tcPr marT="91425" marB="91425" marR="91425" marL="91425" anchor="ctr">
                    <a:lnL cap="flat" cmpd="sng" w="9525">
                      <a:solidFill>
                        <a:srgbClr val="FFFFFF"/>
                      </a:solidFill>
                      <a:prstDash val="dash"/>
                      <a:round/>
                      <a:headEnd len="sm" w="sm" type="none"/>
                      <a:tailEnd len="sm" w="sm" type="none"/>
                    </a:lnL>
                    <a:lnR cap="flat" cmpd="sng" w="9525">
                      <a:solidFill>
                        <a:srgbClr val="6A67CE"/>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lt2"/>
                      </a:solidFill>
                      <a:prstDash val="solid"/>
                      <a:round/>
                      <a:headEnd len="sm" w="sm" type="none"/>
                      <a:tailEnd len="sm" w="sm" type="none"/>
                    </a:lnB>
                    <a:solidFill>
                      <a:srgbClr val="6A67CE"/>
                    </a:solidFill>
                  </a:tcPr>
                </a:tc>
              </a:tr>
              <a:tr h="1280175">
                <a:tc>
                  <a:txBody>
                    <a:bodyPr/>
                    <a:lstStyle/>
                    <a:p>
                      <a:pPr indent="0" lvl="0" marL="0" rtl="0" algn="l">
                        <a:spcBef>
                          <a:spcPts val="0"/>
                        </a:spcBef>
                        <a:spcAft>
                          <a:spcPts val="0"/>
                        </a:spcAft>
                        <a:buNone/>
                      </a:pPr>
                      <a:r>
                        <a:rPr b="1" lang="en" sz="900">
                          <a:solidFill>
                            <a:srgbClr val="6A67CE"/>
                          </a:solidFill>
                          <a:latin typeface="Quicksand"/>
                          <a:ea typeface="Quicksand"/>
                          <a:cs typeface="Quicksand"/>
                          <a:sym typeface="Quicksand"/>
                        </a:rPr>
                        <a:t>Goal</a:t>
                      </a:r>
                      <a:endParaRPr b="1" sz="900">
                        <a:solidFill>
                          <a:srgbClr val="6A67CE"/>
                        </a:solidFill>
                        <a:latin typeface="Quicksand"/>
                        <a:ea typeface="Quicksand"/>
                        <a:cs typeface="Quicksand"/>
                        <a:sym typeface="Quicksand"/>
                      </a:endParaRPr>
                    </a:p>
                  </a:txBody>
                  <a:tcPr marT="91425" marB="91425" marR="91425" marL="91425" anchor="ctr">
                    <a:lnL cap="flat" cmpd="sng" w="9525">
                      <a:solidFill>
                        <a:schemeClr val="lt2"/>
                      </a:solidFill>
                      <a:prstDash val="solid"/>
                      <a:round/>
                      <a:headEnd len="sm" w="sm" type="none"/>
                      <a:tailEnd len="sm" w="sm" type="none"/>
                    </a:lnL>
                    <a:lnR cap="flat" cmpd="sng" w="9525">
                      <a:solidFill>
                        <a:srgbClr val="6A67CE"/>
                      </a:solidFill>
                      <a:prstDash val="dash"/>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800">
                          <a:solidFill>
                            <a:srgbClr val="595959"/>
                          </a:solidFill>
                          <a:latin typeface="Open Sans"/>
                          <a:ea typeface="Open Sans"/>
                          <a:cs typeface="Open Sans"/>
                          <a:sym typeface="Open Sans"/>
                        </a:rPr>
                        <a:t>Allow users to add in-stock items to their shopping cart</a:t>
                      </a:r>
                      <a:endParaRPr sz="800">
                        <a:solidFill>
                          <a:srgbClr val="595959"/>
                        </a:solidFill>
                        <a:latin typeface="Open Sans"/>
                        <a:ea typeface="Open Sans"/>
                        <a:cs typeface="Open Sans"/>
                        <a:sym typeface="Open Sans"/>
                      </a:endParaRPr>
                    </a:p>
                  </a:txBody>
                  <a:tcPr marT="91425" marB="91425" marR="91425" marL="91425" anchor="ctr">
                    <a:lnL cap="flat" cmpd="sng" w="9525">
                      <a:solidFill>
                        <a:srgbClr val="6A67CE"/>
                      </a:solidFill>
                      <a:prstDash val="dash"/>
                      <a:round/>
                      <a:headEnd len="sm" w="sm" type="none"/>
                      <a:tailEnd len="sm" w="sm" type="none"/>
                    </a:lnL>
                    <a:lnR cap="flat" cmpd="sng" w="9525">
                      <a:solidFill>
                        <a:srgbClr val="6A67CE"/>
                      </a:solidFill>
                      <a:prstDash val="dash"/>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800">
                          <a:solidFill>
                            <a:srgbClr val="595959"/>
                          </a:solidFill>
                          <a:latin typeface="Open Sans"/>
                          <a:ea typeface="Open Sans"/>
                          <a:cs typeface="Open Sans"/>
                          <a:sym typeface="Open Sans"/>
                        </a:rPr>
                        <a:t>Allow users to adjust </a:t>
                      </a:r>
                      <a:r>
                        <a:rPr lang="en" sz="800">
                          <a:solidFill>
                            <a:srgbClr val="595959"/>
                          </a:solidFill>
                          <a:latin typeface="Open Sans"/>
                          <a:ea typeface="Open Sans"/>
                          <a:cs typeface="Open Sans"/>
                          <a:sym typeface="Open Sans"/>
                        </a:rPr>
                        <a:t>quantity</a:t>
                      </a:r>
                      <a:r>
                        <a:rPr lang="en" sz="800">
                          <a:solidFill>
                            <a:srgbClr val="595959"/>
                          </a:solidFill>
                          <a:latin typeface="Open Sans"/>
                          <a:ea typeface="Open Sans"/>
                          <a:cs typeface="Open Sans"/>
                          <a:sym typeface="Open Sans"/>
                        </a:rPr>
                        <a:t> of items while in the shopping cart</a:t>
                      </a:r>
                      <a:endParaRPr sz="800">
                        <a:solidFill>
                          <a:srgbClr val="595959"/>
                        </a:solidFill>
                        <a:latin typeface="Open Sans"/>
                        <a:ea typeface="Open Sans"/>
                        <a:cs typeface="Open Sans"/>
                        <a:sym typeface="Open Sans"/>
                      </a:endParaRPr>
                    </a:p>
                  </a:txBody>
                  <a:tcPr marT="91425" marB="91425" marR="91425" marL="91425" anchor="ctr">
                    <a:lnL cap="flat" cmpd="sng" w="9525">
                      <a:solidFill>
                        <a:srgbClr val="6A67CE"/>
                      </a:solidFill>
                      <a:prstDash val="dash"/>
                      <a:round/>
                      <a:headEnd len="sm" w="sm" type="none"/>
                      <a:tailEnd len="sm" w="sm" type="none"/>
                    </a:lnL>
                    <a:lnR cap="flat" cmpd="sng" w="9525">
                      <a:solidFill>
                        <a:srgbClr val="6A67CE"/>
                      </a:solidFill>
                      <a:prstDash val="dash"/>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800">
                          <a:solidFill>
                            <a:srgbClr val="595959"/>
                          </a:solidFill>
                          <a:latin typeface="Open Sans"/>
                          <a:ea typeface="Open Sans"/>
                          <a:cs typeface="Open Sans"/>
                          <a:sym typeface="Open Sans"/>
                        </a:rPr>
                        <a:t>Allow user to delete items from their shopping cart</a:t>
                      </a:r>
                      <a:endParaRPr sz="800">
                        <a:solidFill>
                          <a:srgbClr val="595959"/>
                        </a:solidFill>
                        <a:latin typeface="Open Sans"/>
                        <a:ea typeface="Open Sans"/>
                        <a:cs typeface="Open Sans"/>
                        <a:sym typeface="Open Sans"/>
                      </a:endParaRPr>
                    </a:p>
                  </a:txBody>
                  <a:tcPr marT="91425" marB="91425" marR="91425" marL="91425" anchor="ctr">
                    <a:lnL cap="flat" cmpd="sng" w="9525">
                      <a:solidFill>
                        <a:srgbClr val="6A67CE"/>
                      </a:solidFill>
                      <a:prstDash val="dash"/>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r>
              <a:tr h="1280175">
                <a:tc>
                  <a:txBody>
                    <a:bodyPr/>
                    <a:lstStyle/>
                    <a:p>
                      <a:pPr indent="0" lvl="0" marL="0" rtl="0" algn="l">
                        <a:spcBef>
                          <a:spcPts val="0"/>
                        </a:spcBef>
                        <a:spcAft>
                          <a:spcPts val="0"/>
                        </a:spcAft>
                        <a:buNone/>
                      </a:pPr>
                      <a:r>
                        <a:rPr b="1" lang="en" sz="900">
                          <a:solidFill>
                            <a:srgbClr val="6A67CE"/>
                          </a:solidFill>
                          <a:latin typeface="Quicksand"/>
                          <a:ea typeface="Quicksand"/>
                          <a:cs typeface="Quicksand"/>
                          <a:sym typeface="Quicksand"/>
                        </a:rPr>
                        <a:t>Test description</a:t>
                      </a:r>
                      <a:endParaRPr b="1" sz="900">
                        <a:solidFill>
                          <a:srgbClr val="6A67CE"/>
                        </a:solidFill>
                        <a:latin typeface="Quicksand"/>
                        <a:ea typeface="Quicksand"/>
                        <a:cs typeface="Quicksand"/>
                        <a:sym typeface="Quicksand"/>
                      </a:endParaRPr>
                    </a:p>
                  </a:txBody>
                  <a:tcPr marT="91425" marB="91425" marR="91425" marL="91425" anchor="ctr">
                    <a:lnL cap="flat" cmpd="sng" w="9525">
                      <a:solidFill>
                        <a:schemeClr val="lt2"/>
                      </a:solidFill>
                      <a:prstDash val="solid"/>
                      <a:round/>
                      <a:headEnd len="sm" w="sm" type="none"/>
                      <a:tailEnd len="sm" w="sm" type="none"/>
                    </a:lnL>
                    <a:lnR cap="flat" cmpd="sng" w="9525">
                      <a:solidFill>
                        <a:srgbClr val="6A67CE"/>
                      </a:solidFill>
                      <a:prstDash val="dash"/>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accent6"/>
                        </a:buClr>
                        <a:buSzPts val="1100"/>
                        <a:buFont typeface="Arial"/>
                        <a:buNone/>
                      </a:pPr>
                      <a:r>
                        <a:t/>
                      </a:r>
                      <a:endParaRPr sz="800">
                        <a:solidFill>
                          <a:srgbClr val="595959"/>
                        </a:solidFill>
                        <a:latin typeface="Open Sans"/>
                        <a:ea typeface="Open Sans"/>
                        <a:cs typeface="Open Sans"/>
                        <a:sym typeface="Open Sans"/>
                      </a:endParaRPr>
                    </a:p>
                    <a:p>
                      <a:pPr indent="0" lvl="0" marL="0" rtl="0" algn="l">
                        <a:spcBef>
                          <a:spcPts val="0"/>
                        </a:spcBef>
                        <a:spcAft>
                          <a:spcPts val="0"/>
                        </a:spcAft>
                        <a:buClr>
                          <a:schemeClr val="accent6"/>
                        </a:buClr>
                        <a:buSzPts val="1100"/>
                        <a:buFont typeface="Arial"/>
                        <a:buNone/>
                      </a:pPr>
                      <a:r>
                        <a:rPr lang="en" sz="800">
                          <a:solidFill>
                            <a:srgbClr val="595959"/>
                          </a:solidFill>
                          <a:latin typeface="Open Sans"/>
                          <a:ea typeface="Open Sans"/>
                          <a:cs typeface="Open Sans"/>
                          <a:sym typeface="Open Sans"/>
                        </a:rPr>
                        <a:t>This test will select and add items to shopping cart, confirm chosen items are successfully added to cart, and verify cart details and totals reflect accurately.</a:t>
                      </a:r>
                      <a:endParaRPr sz="800">
                        <a:solidFill>
                          <a:srgbClr val="595959"/>
                        </a:solidFill>
                        <a:latin typeface="Open Sans"/>
                        <a:ea typeface="Open Sans"/>
                        <a:cs typeface="Open Sans"/>
                        <a:sym typeface="Open Sans"/>
                      </a:endParaRPr>
                    </a:p>
                    <a:p>
                      <a:pPr indent="0" lvl="0" marL="0" rtl="0" algn="l">
                        <a:spcBef>
                          <a:spcPts val="0"/>
                        </a:spcBef>
                        <a:spcAft>
                          <a:spcPts val="0"/>
                        </a:spcAft>
                        <a:buNone/>
                      </a:pPr>
                      <a:r>
                        <a:t/>
                      </a:r>
                      <a:endParaRPr sz="800">
                        <a:solidFill>
                          <a:srgbClr val="595959"/>
                        </a:solidFill>
                        <a:latin typeface="Open Sans"/>
                        <a:ea typeface="Open Sans"/>
                        <a:cs typeface="Open Sans"/>
                        <a:sym typeface="Open Sans"/>
                      </a:endParaRPr>
                    </a:p>
                  </a:txBody>
                  <a:tcPr marT="91425" marB="91425" marR="91425" marL="91425" anchor="ctr">
                    <a:lnL cap="flat" cmpd="sng" w="9525">
                      <a:solidFill>
                        <a:srgbClr val="6A67CE"/>
                      </a:solidFill>
                      <a:prstDash val="dash"/>
                      <a:round/>
                      <a:headEnd len="sm" w="sm" type="none"/>
                      <a:tailEnd len="sm" w="sm" type="none"/>
                    </a:lnL>
                    <a:lnR cap="flat" cmpd="sng" w="9525">
                      <a:solidFill>
                        <a:srgbClr val="6A67CE"/>
                      </a:solidFill>
                      <a:prstDash val="dash"/>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800">
                          <a:solidFill>
                            <a:srgbClr val="595959"/>
                          </a:solidFill>
                          <a:latin typeface="Open Sans"/>
                          <a:ea typeface="Open Sans"/>
                          <a:cs typeface="Open Sans"/>
                          <a:sym typeface="Open Sans"/>
                        </a:rPr>
                        <a:t>This test will update quantity total on existing items in the shopping cart, and validate that the quantities and updated cart totals are reflected accordingly. User will see an error if there is not enough inventory.</a:t>
                      </a:r>
                      <a:endParaRPr sz="800">
                        <a:solidFill>
                          <a:srgbClr val="595959"/>
                        </a:solidFill>
                        <a:latin typeface="Open Sans"/>
                        <a:ea typeface="Open Sans"/>
                        <a:cs typeface="Open Sans"/>
                        <a:sym typeface="Open Sans"/>
                      </a:endParaRPr>
                    </a:p>
                  </a:txBody>
                  <a:tcPr marT="91425" marB="91425" marR="91425" marL="91425" anchor="ctr">
                    <a:lnL cap="flat" cmpd="sng" w="9525">
                      <a:solidFill>
                        <a:srgbClr val="6A67CE"/>
                      </a:solidFill>
                      <a:prstDash val="dash"/>
                      <a:round/>
                      <a:headEnd len="sm" w="sm" type="none"/>
                      <a:tailEnd len="sm" w="sm" type="none"/>
                    </a:lnL>
                    <a:lnR cap="flat" cmpd="sng" w="9525">
                      <a:solidFill>
                        <a:srgbClr val="6A67CE"/>
                      </a:solidFill>
                      <a:prstDash val="dash"/>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800">
                          <a:solidFill>
                            <a:srgbClr val="595959"/>
                          </a:solidFill>
                          <a:latin typeface="Open Sans"/>
                          <a:ea typeface="Open Sans"/>
                          <a:cs typeface="Open Sans"/>
                          <a:sym typeface="Open Sans"/>
                        </a:rPr>
                        <a:t>This test will select and delete items in shopping cart, confirm chosen items are successfully removed. Then, verify cart details and totals are reflected accurately.</a:t>
                      </a:r>
                      <a:endParaRPr sz="800">
                        <a:solidFill>
                          <a:srgbClr val="595959"/>
                        </a:solidFill>
                        <a:latin typeface="Open Sans"/>
                        <a:ea typeface="Open Sans"/>
                        <a:cs typeface="Open Sans"/>
                        <a:sym typeface="Open Sans"/>
                      </a:endParaRPr>
                    </a:p>
                  </a:txBody>
                  <a:tcPr marT="91425" marB="91425" marR="91425" marL="91425" anchor="ctr">
                    <a:lnL cap="flat" cmpd="sng" w="9525">
                      <a:solidFill>
                        <a:srgbClr val="6A67CE"/>
                      </a:solidFill>
                      <a:prstDash val="dash"/>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r>
            </a:tbl>
          </a:graphicData>
        </a:graphic>
      </p:graphicFrame>
      <p:sp>
        <p:nvSpPr>
          <p:cNvPr id="296" name="Google Shape;296;p37"/>
          <p:cNvSpPr/>
          <p:nvPr/>
        </p:nvSpPr>
        <p:spPr>
          <a:xfrm>
            <a:off x="6247525" y="636950"/>
            <a:ext cx="1935600" cy="686100"/>
          </a:xfrm>
          <a:prstGeom prst="wedgeRectCallout">
            <a:avLst>
              <a:gd fmla="val -20833" name="adj1"/>
              <a:gd fmla="val 62500" name="adj2"/>
            </a:avLst>
          </a:prstGeom>
          <a:solidFill>
            <a:srgbClr val="18C5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FFFFFF"/>
                </a:solidFill>
              </a:rPr>
              <a:t>You may have multiple scenarios! Complete one worksheet for each, or scale the test cases as needed..</a:t>
            </a:r>
            <a:endParaRPr sz="1000">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38"/>
          <p:cNvSpPr txBox="1"/>
          <p:nvPr>
            <p:ph idx="1" type="subTitle"/>
          </p:nvPr>
        </p:nvSpPr>
        <p:spPr>
          <a:xfrm>
            <a:off x="365750" y="320157"/>
            <a:ext cx="7817400" cy="1662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Your turn - fill in this worksheet</a:t>
            </a:r>
            <a:endParaRPr/>
          </a:p>
        </p:txBody>
      </p:sp>
      <p:sp>
        <p:nvSpPr>
          <p:cNvPr id="302" name="Google Shape;302;p38"/>
          <p:cNvSpPr txBox="1"/>
          <p:nvPr>
            <p:ph type="title"/>
          </p:nvPr>
        </p:nvSpPr>
        <p:spPr>
          <a:xfrm>
            <a:off x="365760" y="457200"/>
            <a:ext cx="8454900" cy="572700"/>
          </a:xfrm>
          <a:prstGeom prst="rect">
            <a:avLst/>
          </a:prstGeom>
        </p:spPr>
        <p:txBody>
          <a:bodyPr anchorCtr="0" anchor="b" bIns="91425" lIns="0" spcFirstLastPara="1" rIns="0" wrap="square" tIns="91425">
            <a:noAutofit/>
          </a:bodyPr>
          <a:lstStyle/>
          <a:p>
            <a:pPr indent="0" lvl="0" marL="0" rtl="0" algn="l">
              <a:spcBef>
                <a:spcPts val="0"/>
              </a:spcBef>
              <a:spcAft>
                <a:spcPts val="0"/>
              </a:spcAft>
              <a:buNone/>
            </a:pPr>
            <a:r>
              <a:rPr lang="en"/>
              <a:t>Planning your test cases</a:t>
            </a:r>
            <a:endParaRPr/>
          </a:p>
        </p:txBody>
      </p:sp>
      <p:sp>
        <p:nvSpPr>
          <p:cNvPr id="303" name="Google Shape;303;p38"/>
          <p:cNvSpPr txBox="1"/>
          <p:nvPr>
            <p:ph idx="2" type="subTitle"/>
          </p:nvPr>
        </p:nvSpPr>
        <p:spPr>
          <a:xfrm>
            <a:off x="182925" y="4874175"/>
            <a:ext cx="8764200" cy="132900"/>
          </a:xfrm>
          <a:prstGeom prst="rect">
            <a:avLst/>
          </a:prstGeom>
        </p:spPr>
        <p:txBody>
          <a:bodyPr anchorCtr="0" anchor="t" bIns="0" lIns="0" spcFirstLastPara="1" rIns="0" wrap="square" tIns="0">
            <a:noAutofit/>
          </a:bodyPr>
          <a:lstStyle/>
          <a:p>
            <a:pPr indent="0" lvl="0" marL="0" rtl="0" algn="r">
              <a:spcBef>
                <a:spcPts val="0"/>
              </a:spcBef>
              <a:spcAft>
                <a:spcPts val="0"/>
              </a:spcAft>
              <a:buClr>
                <a:schemeClr val="accent6"/>
              </a:buClr>
              <a:buSzPts val="1100"/>
              <a:buFont typeface="Arial"/>
              <a:buNone/>
            </a:pPr>
            <a:r>
              <a:rPr lang="en"/>
              <a:t>Starting - and Scaling - Functional Test Automation to Keep up with Fast-Paced Delivery • </a:t>
            </a:r>
            <a:r>
              <a:rPr b="1" lang="en" u="sng">
                <a:solidFill>
                  <a:schemeClr val="accent2"/>
                </a:solidFill>
                <a:latin typeface="Quicksand"/>
                <a:ea typeface="Quicksand"/>
                <a:cs typeface="Quicksand"/>
                <a:sym typeface="Quicksand"/>
                <a:hlinkClick r:id="rId3">
                  <a:extLst>
                    <a:ext uri="{A12FA001-AC4F-418D-AE19-62706E023703}">
                      <ahyp:hlinkClr val="tx"/>
                    </a:ext>
                  </a:extLst>
                </a:hlinkClick>
              </a:rPr>
              <a:t>mabl</a:t>
            </a:r>
            <a:endParaRPr b="1">
              <a:solidFill>
                <a:schemeClr val="accent2"/>
              </a:solidFill>
              <a:latin typeface="Quicksand"/>
              <a:ea typeface="Quicksand"/>
              <a:cs typeface="Quicksand"/>
              <a:sym typeface="Quicksand"/>
            </a:endParaRPr>
          </a:p>
          <a:p>
            <a:pPr indent="0" lvl="0" marL="0" rtl="0" algn="r">
              <a:spcBef>
                <a:spcPts val="1000"/>
              </a:spcBef>
              <a:spcAft>
                <a:spcPts val="1000"/>
              </a:spcAft>
              <a:buNone/>
            </a:pPr>
            <a:r>
              <a:t/>
            </a:r>
            <a:endParaRPr/>
          </a:p>
        </p:txBody>
      </p:sp>
      <p:sp>
        <p:nvSpPr>
          <p:cNvPr id="304" name="Google Shape;304;p38"/>
          <p:cNvSpPr/>
          <p:nvPr/>
        </p:nvSpPr>
        <p:spPr>
          <a:xfrm>
            <a:off x="6247525" y="636950"/>
            <a:ext cx="1935600" cy="686100"/>
          </a:xfrm>
          <a:prstGeom prst="wedgeRectCallout">
            <a:avLst>
              <a:gd fmla="val -20833" name="adj1"/>
              <a:gd fmla="val 62500" name="adj2"/>
            </a:avLst>
          </a:prstGeom>
          <a:solidFill>
            <a:srgbClr val="18C5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FFFFFF"/>
                </a:solidFill>
              </a:rPr>
              <a:t>You may have multiple scenarios! Complete one worksheet for each, or scale the test cases as needed..</a:t>
            </a:r>
            <a:endParaRPr sz="1000">
              <a:solidFill>
                <a:srgbClr val="FFFFFF"/>
              </a:solidFill>
            </a:endParaRPr>
          </a:p>
        </p:txBody>
      </p:sp>
      <p:graphicFrame>
        <p:nvGraphicFramePr>
          <p:cNvPr id="305" name="Google Shape;305;p38"/>
          <p:cNvGraphicFramePr/>
          <p:nvPr/>
        </p:nvGraphicFramePr>
        <p:xfrm>
          <a:off x="396799" y="1428750"/>
          <a:ext cx="3000000" cy="3000000"/>
        </p:xfrm>
        <a:graphic>
          <a:graphicData uri="http://schemas.openxmlformats.org/drawingml/2006/table">
            <a:tbl>
              <a:tblPr>
                <a:noFill/>
                <a:tableStyleId>{06E651A6-E900-417C-85FD-FBB5A5A5A5AD}</a:tableStyleId>
              </a:tblPr>
              <a:tblGrid>
                <a:gridCol w="1201975"/>
                <a:gridCol w="2227925"/>
                <a:gridCol w="2255325"/>
                <a:gridCol w="2132175"/>
              </a:tblGrid>
              <a:tr h="100000">
                <a:tc gridSpan="4">
                  <a:txBody>
                    <a:bodyPr/>
                    <a:lstStyle/>
                    <a:p>
                      <a:pPr indent="0" lvl="0" marL="0" rtl="0" algn="ctr">
                        <a:spcBef>
                          <a:spcPts val="0"/>
                        </a:spcBef>
                        <a:spcAft>
                          <a:spcPts val="0"/>
                        </a:spcAft>
                        <a:buNone/>
                      </a:pPr>
                      <a:r>
                        <a:rPr b="1" lang="en" sz="1100">
                          <a:solidFill>
                            <a:schemeClr val="lt1"/>
                          </a:solidFill>
                          <a:latin typeface="Quicksand"/>
                          <a:ea typeface="Quicksand"/>
                          <a:cs typeface="Quicksand"/>
                          <a:sym typeface="Quicksand"/>
                        </a:rPr>
                        <a:t>SCENARIO 1 - MANAGE SHOPPING CART</a:t>
                      </a:r>
                      <a:endParaRPr b="1" sz="1100">
                        <a:solidFill>
                          <a:schemeClr val="lt1"/>
                        </a:solidFill>
                        <a:latin typeface="Quicksand"/>
                        <a:ea typeface="Quicksand"/>
                        <a:cs typeface="Quicksand"/>
                        <a:sym typeface="Quicksand"/>
                      </a:endParaRPr>
                    </a:p>
                  </a:txBody>
                  <a:tcPr marT="91425" marB="91425" marR="91425" marL="91425" anchor="ctr">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chemeClr val="accent2"/>
                    </a:solidFill>
                  </a:tcPr>
                </a:tc>
                <a:tc hMerge="1"/>
                <a:tc hMerge="1"/>
                <a:tc hMerge="1"/>
              </a:tr>
              <a:tr h="100000">
                <a:tc>
                  <a:txBody>
                    <a:bodyPr/>
                    <a:lstStyle/>
                    <a:p>
                      <a:pPr indent="0" lvl="0" marL="0" rtl="0" algn="l">
                        <a:spcBef>
                          <a:spcPts val="0"/>
                        </a:spcBef>
                        <a:spcAft>
                          <a:spcPts val="0"/>
                        </a:spcAft>
                        <a:buNone/>
                      </a:pPr>
                      <a:r>
                        <a:t/>
                      </a:r>
                      <a:endParaRPr sz="900">
                        <a:solidFill>
                          <a:schemeClr val="lt1"/>
                        </a:solidFill>
                        <a:latin typeface="Quicksand Light"/>
                        <a:ea typeface="Quicksand Light"/>
                        <a:cs typeface="Quicksand Light"/>
                        <a:sym typeface="Quicksand Light"/>
                      </a:endParaRPr>
                    </a:p>
                  </a:txBody>
                  <a:tcPr marT="91425" marB="91425" marR="91425" marL="91425" anchor="ctr">
                    <a:lnL cap="flat" cmpd="sng" w="9525">
                      <a:solidFill>
                        <a:srgbClr val="6A67CE"/>
                      </a:solidFill>
                      <a:prstDash val="solid"/>
                      <a:round/>
                      <a:headEnd len="sm" w="sm" type="none"/>
                      <a:tailEnd len="sm" w="sm" type="none"/>
                    </a:lnL>
                    <a:lnR cap="flat" cmpd="sng" w="9525">
                      <a:solidFill>
                        <a:srgbClr val="FFFFFF"/>
                      </a:solidFill>
                      <a:prstDash val="dash"/>
                      <a:round/>
                      <a:headEnd len="sm" w="sm" type="none"/>
                      <a:tailEnd len="sm" w="sm" type="none"/>
                    </a:lnR>
                    <a:lnT cap="flat" cmpd="sng" w="9525">
                      <a:solidFill>
                        <a:schemeClr val="accent2"/>
                      </a:solidFill>
                      <a:prstDash val="solid"/>
                      <a:round/>
                      <a:headEnd len="sm" w="sm" type="none"/>
                      <a:tailEnd len="sm" w="sm" type="none"/>
                    </a:lnT>
                    <a:lnB cap="flat" cmpd="sng" w="9525">
                      <a:solidFill>
                        <a:schemeClr val="lt2"/>
                      </a:solidFill>
                      <a:prstDash val="solid"/>
                      <a:round/>
                      <a:headEnd len="sm" w="sm" type="none"/>
                      <a:tailEnd len="sm" w="sm" type="none"/>
                    </a:lnB>
                    <a:solidFill>
                      <a:srgbClr val="6A67CE"/>
                    </a:solidFill>
                  </a:tcPr>
                </a:tc>
                <a:tc>
                  <a:txBody>
                    <a:bodyPr/>
                    <a:lstStyle/>
                    <a:p>
                      <a:pPr indent="0" lvl="0" marL="0" rtl="0" algn="l">
                        <a:spcBef>
                          <a:spcPts val="0"/>
                        </a:spcBef>
                        <a:spcAft>
                          <a:spcPts val="0"/>
                        </a:spcAft>
                        <a:buNone/>
                      </a:pPr>
                      <a:r>
                        <a:rPr lang="en" sz="900">
                          <a:solidFill>
                            <a:schemeClr val="lt1"/>
                          </a:solidFill>
                          <a:latin typeface="Quicksand Light"/>
                          <a:ea typeface="Quicksand Light"/>
                          <a:cs typeface="Quicksand Light"/>
                          <a:sym typeface="Quicksand Light"/>
                        </a:rPr>
                        <a:t>Test case 1</a:t>
                      </a:r>
                      <a:endParaRPr sz="900">
                        <a:solidFill>
                          <a:schemeClr val="lt1"/>
                        </a:solidFill>
                        <a:latin typeface="Quicksand Light"/>
                        <a:ea typeface="Quicksand Light"/>
                        <a:cs typeface="Quicksand Light"/>
                        <a:sym typeface="Quicksand Light"/>
                      </a:endParaRPr>
                    </a:p>
                  </a:txBody>
                  <a:tcPr marT="91425" marB="91425" marR="91425" marL="91425" anchor="ctr">
                    <a:lnL cap="flat" cmpd="sng" w="9525">
                      <a:solidFill>
                        <a:srgbClr val="FFFFFF"/>
                      </a:solidFill>
                      <a:prstDash val="dash"/>
                      <a:round/>
                      <a:headEnd len="sm" w="sm" type="none"/>
                      <a:tailEnd len="sm" w="sm" type="none"/>
                    </a:lnL>
                    <a:lnR cap="flat" cmpd="sng" w="9525">
                      <a:solidFill>
                        <a:srgbClr val="FFFFFF"/>
                      </a:solidFill>
                      <a:prstDash val="dash"/>
                      <a:round/>
                      <a:headEnd len="sm" w="sm" type="none"/>
                      <a:tailEnd len="sm" w="sm" type="none"/>
                    </a:lnR>
                    <a:lnT cap="flat" cmpd="sng" w="9525">
                      <a:solidFill>
                        <a:schemeClr val="accent2"/>
                      </a:solidFill>
                      <a:prstDash val="solid"/>
                      <a:round/>
                      <a:headEnd len="sm" w="sm" type="none"/>
                      <a:tailEnd len="sm" w="sm" type="none"/>
                    </a:lnT>
                    <a:lnB cap="flat" cmpd="sng" w="9525">
                      <a:solidFill>
                        <a:schemeClr val="lt2"/>
                      </a:solidFill>
                      <a:prstDash val="solid"/>
                      <a:round/>
                      <a:headEnd len="sm" w="sm" type="none"/>
                      <a:tailEnd len="sm" w="sm" type="none"/>
                    </a:lnB>
                    <a:solidFill>
                      <a:srgbClr val="6A67CE"/>
                    </a:solidFill>
                  </a:tcPr>
                </a:tc>
                <a:tc>
                  <a:txBody>
                    <a:bodyPr/>
                    <a:lstStyle/>
                    <a:p>
                      <a:pPr indent="0" lvl="0" marL="0" rtl="0" algn="l">
                        <a:spcBef>
                          <a:spcPts val="0"/>
                        </a:spcBef>
                        <a:spcAft>
                          <a:spcPts val="0"/>
                        </a:spcAft>
                        <a:buNone/>
                      </a:pPr>
                      <a:r>
                        <a:rPr lang="en" sz="900">
                          <a:solidFill>
                            <a:schemeClr val="lt1"/>
                          </a:solidFill>
                          <a:latin typeface="Quicksand Light"/>
                          <a:ea typeface="Quicksand Light"/>
                          <a:cs typeface="Quicksand Light"/>
                          <a:sym typeface="Quicksand Light"/>
                        </a:rPr>
                        <a:t>Test case 2</a:t>
                      </a:r>
                      <a:endParaRPr sz="900">
                        <a:solidFill>
                          <a:schemeClr val="lt1"/>
                        </a:solidFill>
                        <a:latin typeface="Quicksand Light"/>
                        <a:ea typeface="Quicksand Light"/>
                        <a:cs typeface="Quicksand Light"/>
                        <a:sym typeface="Quicksand Light"/>
                      </a:endParaRPr>
                    </a:p>
                  </a:txBody>
                  <a:tcPr marT="91425" marB="91425" marR="91425" marL="91425" anchor="ctr">
                    <a:lnL cap="flat" cmpd="sng" w="9525">
                      <a:solidFill>
                        <a:srgbClr val="FFFFFF"/>
                      </a:solidFill>
                      <a:prstDash val="dash"/>
                      <a:round/>
                      <a:headEnd len="sm" w="sm" type="none"/>
                      <a:tailEnd len="sm" w="sm" type="none"/>
                    </a:lnL>
                    <a:lnR cap="flat" cmpd="sng" w="9525">
                      <a:solidFill>
                        <a:srgbClr val="FFFFFF"/>
                      </a:solidFill>
                      <a:prstDash val="dash"/>
                      <a:round/>
                      <a:headEnd len="sm" w="sm" type="none"/>
                      <a:tailEnd len="sm" w="sm" type="none"/>
                    </a:lnR>
                    <a:lnT cap="flat" cmpd="sng" w="9525">
                      <a:solidFill>
                        <a:schemeClr val="accent2"/>
                      </a:solidFill>
                      <a:prstDash val="solid"/>
                      <a:round/>
                      <a:headEnd len="sm" w="sm" type="none"/>
                      <a:tailEnd len="sm" w="sm" type="none"/>
                    </a:lnT>
                    <a:lnB cap="flat" cmpd="sng" w="9525">
                      <a:solidFill>
                        <a:schemeClr val="lt2"/>
                      </a:solidFill>
                      <a:prstDash val="solid"/>
                      <a:round/>
                      <a:headEnd len="sm" w="sm" type="none"/>
                      <a:tailEnd len="sm" w="sm" type="none"/>
                    </a:lnB>
                    <a:solidFill>
                      <a:srgbClr val="6A67CE"/>
                    </a:solidFill>
                  </a:tcPr>
                </a:tc>
                <a:tc>
                  <a:txBody>
                    <a:bodyPr/>
                    <a:lstStyle/>
                    <a:p>
                      <a:pPr indent="0" lvl="0" marL="0" rtl="0" algn="l">
                        <a:spcBef>
                          <a:spcPts val="0"/>
                        </a:spcBef>
                        <a:spcAft>
                          <a:spcPts val="0"/>
                        </a:spcAft>
                        <a:buNone/>
                      </a:pPr>
                      <a:r>
                        <a:rPr lang="en" sz="900">
                          <a:solidFill>
                            <a:schemeClr val="lt1"/>
                          </a:solidFill>
                          <a:latin typeface="Quicksand Light"/>
                          <a:ea typeface="Quicksand Light"/>
                          <a:cs typeface="Quicksand Light"/>
                          <a:sym typeface="Quicksand Light"/>
                        </a:rPr>
                        <a:t>Test case 3</a:t>
                      </a:r>
                      <a:endParaRPr sz="900">
                        <a:solidFill>
                          <a:schemeClr val="lt1"/>
                        </a:solidFill>
                        <a:latin typeface="Quicksand Light"/>
                        <a:ea typeface="Quicksand Light"/>
                        <a:cs typeface="Quicksand Light"/>
                        <a:sym typeface="Quicksand Light"/>
                      </a:endParaRPr>
                    </a:p>
                  </a:txBody>
                  <a:tcPr marT="91425" marB="91425" marR="91425" marL="91425" anchor="ctr">
                    <a:lnL cap="flat" cmpd="sng" w="9525">
                      <a:solidFill>
                        <a:srgbClr val="FFFFFF"/>
                      </a:solidFill>
                      <a:prstDash val="dash"/>
                      <a:round/>
                      <a:headEnd len="sm" w="sm" type="none"/>
                      <a:tailEnd len="sm" w="sm" type="none"/>
                    </a:lnL>
                    <a:lnR cap="flat" cmpd="sng" w="9525">
                      <a:solidFill>
                        <a:srgbClr val="6A67CE"/>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lt2"/>
                      </a:solidFill>
                      <a:prstDash val="solid"/>
                      <a:round/>
                      <a:headEnd len="sm" w="sm" type="none"/>
                      <a:tailEnd len="sm" w="sm" type="none"/>
                    </a:lnB>
                    <a:solidFill>
                      <a:srgbClr val="6A67CE"/>
                    </a:solidFill>
                  </a:tcPr>
                </a:tc>
              </a:tr>
              <a:tr h="1280175">
                <a:tc>
                  <a:txBody>
                    <a:bodyPr/>
                    <a:lstStyle/>
                    <a:p>
                      <a:pPr indent="0" lvl="0" marL="0" rtl="0" algn="l">
                        <a:spcBef>
                          <a:spcPts val="0"/>
                        </a:spcBef>
                        <a:spcAft>
                          <a:spcPts val="0"/>
                        </a:spcAft>
                        <a:buNone/>
                      </a:pPr>
                      <a:r>
                        <a:rPr b="1" lang="en" sz="900">
                          <a:solidFill>
                            <a:srgbClr val="6A67CE"/>
                          </a:solidFill>
                          <a:latin typeface="Quicksand"/>
                          <a:ea typeface="Quicksand"/>
                          <a:cs typeface="Quicksand"/>
                          <a:sym typeface="Quicksand"/>
                        </a:rPr>
                        <a:t>Goal</a:t>
                      </a:r>
                      <a:endParaRPr b="1" sz="900">
                        <a:solidFill>
                          <a:srgbClr val="6A67CE"/>
                        </a:solidFill>
                        <a:latin typeface="Quicksand"/>
                        <a:ea typeface="Quicksand"/>
                        <a:cs typeface="Quicksand"/>
                        <a:sym typeface="Quicksand"/>
                      </a:endParaRPr>
                    </a:p>
                  </a:txBody>
                  <a:tcPr marT="91425" marB="91425" marR="91425" marL="91425" anchor="ctr">
                    <a:lnL cap="flat" cmpd="sng" w="9525">
                      <a:solidFill>
                        <a:schemeClr val="lt2"/>
                      </a:solidFill>
                      <a:prstDash val="solid"/>
                      <a:round/>
                      <a:headEnd len="sm" w="sm" type="none"/>
                      <a:tailEnd len="sm" w="sm" type="none"/>
                    </a:lnL>
                    <a:lnR cap="flat" cmpd="sng" w="9525">
                      <a:solidFill>
                        <a:srgbClr val="6A67CE"/>
                      </a:solidFill>
                      <a:prstDash val="dash"/>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800">
                          <a:solidFill>
                            <a:srgbClr val="595959"/>
                          </a:solidFill>
                          <a:latin typeface="Open Sans"/>
                          <a:ea typeface="Open Sans"/>
                          <a:cs typeface="Open Sans"/>
                          <a:sym typeface="Open Sans"/>
                        </a:rPr>
                        <a:t>What is the goal of this test case</a:t>
                      </a:r>
                      <a:endParaRPr sz="800">
                        <a:solidFill>
                          <a:srgbClr val="595959"/>
                        </a:solidFill>
                        <a:latin typeface="Open Sans"/>
                        <a:ea typeface="Open Sans"/>
                        <a:cs typeface="Open Sans"/>
                        <a:sym typeface="Open Sans"/>
                      </a:endParaRPr>
                    </a:p>
                  </a:txBody>
                  <a:tcPr marT="91425" marB="91425" marR="91425" marL="91425" anchor="ctr">
                    <a:lnL cap="flat" cmpd="sng" w="9525">
                      <a:solidFill>
                        <a:srgbClr val="6A67CE"/>
                      </a:solidFill>
                      <a:prstDash val="dash"/>
                      <a:round/>
                      <a:headEnd len="sm" w="sm" type="none"/>
                      <a:tailEnd len="sm" w="sm" type="none"/>
                    </a:lnL>
                    <a:lnR cap="flat" cmpd="sng" w="9525">
                      <a:solidFill>
                        <a:srgbClr val="6A67CE"/>
                      </a:solidFill>
                      <a:prstDash val="dash"/>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800">
                          <a:solidFill>
                            <a:srgbClr val="595959"/>
                          </a:solidFill>
                          <a:latin typeface="Open Sans"/>
                          <a:ea typeface="Open Sans"/>
                          <a:cs typeface="Open Sans"/>
                          <a:sym typeface="Open Sans"/>
                        </a:rPr>
                        <a:t>Update Item quantity in shopping cart</a:t>
                      </a:r>
                      <a:endParaRPr sz="800">
                        <a:solidFill>
                          <a:srgbClr val="595959"/>
                        </a:solidFill>
                        <a:latin typeface="Open Sans"/>
                        <a:ea typeface="Open Sans"/>
                        <a:cs typeface="Open Sans"/>
                        <a:sym typeface="Open Sans"/>
                      </a:endParaRPr>
                    </a:p>
                  </a:txBody>
                  <a:tcPr marT="91425" marB="91425" marR="91425" marL="91425" anchor="ctr">
                    <a:lnL cap="flat" cmpd="sng" w="9525">
                      <a:solidFill>
                        <a:srgbClr val="6A67CE"/>
                      </a:solidFill>
                      <a:prstDash val="dash"/>
                      <a:round/>
                      <a:headEnd len="sm" w="sm" type="none"/>
                      <a:tailEnd len="sm" w="sm" type="none"/>
                    </a:lnL>
                    <a:lnR cap="flat" cmpd="sng" w="9525">
                      <a:solidFill>
                        <a:srgbClr val="6A67CE"/>
                      </a:solidFill>
                      <a:prstDash val="dash"/>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800">
                          <a:solidFill>
                            <a:srgbClr val="595959"/>
                          </a:solidFill>
                          <a:latin typeface="Open Sans"/>
                          <a:ea typeface="Open Sans"/>
                          <a:cs typeface="Open Sans"/>
                          <a:sym typeface="Open Sans"/>
                        </a:rPr>
                        <a:t>Remove existing item from shopping cart</a:t>
                      </a:r>
                      <a:endParaRPr sz="800">
                        <a:solidFill>
                          <a:srgbClr val="595959"/>
                        </a:solidFill>
                        <a:latin typeface="Open Sans"/>
                        <a:ea typeface="Open Sans"/>
                        <a:cs typeface="Open Sans"/>
                        <a:sym typeface="Open Sans"/>
                      </a:endParaRPr>
                    </a:p>
                  </a:txBody>
                  <a:tcPr marT="91425" marB="91425" marR="91425" marL="91425" anchor="ctr">
                    <a:lnL cap="flat" cmpd="sng" w="9525">
                      <a:solidFill>
                        <a:srgbClr val="6A67CE"/>
                      </a:solidFill>
                      <a:prstDash val="dash"/>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r>
              <a:tr h="1280175">
                <a:tc>
                  <a:txBody>
                    <a:bodyPr/>
                    <a:lstStyle/>
                    <a:p>
                      <a:pPr indent="0" lvl="0" marL="0" rtl="0" algn="l">
                        <a:spcBef>
                          <a:spcPts val="0"/>
                        </a:spcBef>
                        <a:spcAft>
                          <a:spcPts val="0"/>
                        </a:spcAft>
                        <a:buNone/>
                      </a:pPr>
                      <a:r>
                        <a:rPr b="1" lang="en" sz="900">
                          <a:solidFill>
                            <a:srgbClr val="6A67CE"/>
                          </a:solidFill>
                          <a:latin typeface="Quicksand"/>
                          <a:ea typeface="Quicksand"/>
                          <a:cs typeface="Quicksand"/>
                          <a:sym typeface="Quicksand"/>
                        </a:rPr>
                        <a:t>Test description</a:t>
                      </a:r>
                      <a:endParaRPr b="1" sz="900">
                        <a:solidFill>
                          <a:srgbClr val="6A67CE"/>
                        </a:solidFill>
                        <a:latin typeface="Quicksand"/>
                        <a:ea typeface="Quicksand"/>
                        <a:cs typeface="Quicksand"/>
                        <a:sym typeface="Quicksand"/>
                      </a:endParaRPr>
                    </a:p>
                  </a:txBody>
                  <a:tcPr marT="91425" marB="91425" marR="91425" marL="91425" anchor="ctr">
                    <a:lnL cap="flat" cmpd="sng" w="9525">
                      <a:solidFill>
                        <a:schemeClr val="lt2"/>
                      </a:solidFill>
                      <a:prstDash val="solid"/>
                      <a:round/>
                      <a:headEnd len="sm" w="sm" type="none"/>
                      <a:tailEnd len="sm" w="sm" type="none"/>
                    </a:lnL>
                    <a:lnR cap="flat" cmpd="sng" w="9525">
                      <a:solidFill>
                        <a:srgbClr val="6A67CE"/>
                      </a:solidFill>
                      <a:prstDash val="dash"/>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800">
                          <a:solidFill>
                            <a:srgbClr val="595959"/>
                          </a:solidFill>
                          <a:latin typeface="Open Sans"/>
                          <a:ea typeface="Open Sans"/>
                          <a:cs typeface="Open Sans"/>
                          <a:sym typeface="Open Sans"/>
                        </a:rPr>
                        <a:t>Describe how you would test this case.</a:t>
                      </a:r>
                      <a:endParaRPr sz="800">
                        <a:solidFill>
                          <a:srgbClr val="595959"/>
                        </a:solidFill>
                        <a:latin typeface="Open Sans"/>
                        <a:ea typeface="Open Sans"/>
                        <a:cs typeface="Open Sans"/>
                        <a:sym typeface="Open Sans"/>
                      </a:endParaRPr>
                    </a:p>
                  </a:txBody>
                  <a:tcPr marT="91425" marB="91425" marR="91425" marL="91425" anchor="ctr">
                    <a:lnL cap="flat" cmpd="sng" w="9525">
                      <a:solidFill>
                        <a:srgbClr val="6A67CE"/>
                      </a:solidFill>
                      <a:prstDash val="dash"/>
                      <a:round/>
                      <a:headEnd len="sm" w="sm" type="none"/>
                      <a:tailEnd len="sm" w="sm" type="none"/>
                    </a:lnL>
                    <a:lnR cap="flat" cmpd="sng" w="9525">
                      <a:solidFill>
                        <a:srgbClr val="6A67CE"/>
                      </a:solidFill>
                      <a:prstDash val="dash"/>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800">
                          <a:solidFill>
                            <a:srgbClr val="595959"/>
                          </a:solidFill>
                          <a:latin typeface="Open Sans"/>
                          <a:ea typeface="Open Sans"/>
                          <a:cs typeface="Open Sans"/>
                          <a:sym typeface="Open Sans"/>
                        </a:rPr>
                        <a:t>Describe how you would test this case.</a:t>
                      </a:r>
                      <a:endParaRPr sz="800">
                        <a:solidFill>
                          <a:srgbClr val="595959"/>
                        </a:solidFill>
                        <a:latin typeface="Open Sans"/>
                        <a:ea typeface="Open Sans"/>
                        <a:cs typeface="Open Sans"/>
                        <a:sym typeface="Open Sans"/>
                      </a:endParaRPr>
                    </a:p>
                  </a:txBody>
                  <a:tcPr marT="91425" marB="91425" marR="91425" marL="91425" anchor="ctr">
                    <a:lnL cap="flat" cmpd="sng" w="9525">
                      <a:solidFill>
                        <a:srgbClr val="6A67CE"/>
                      </a:solidFill>
                      <a:prstDash val="dash"/>
                      <a:round/>
                      <a:headEnd len="sm" w="sm" type="none"/>
                      <a:tailEnd len="sm" w="sm" type="none"/>
                    </a:lnL>
                    <a:lnR cap="flat" cmpd="sng" w="9525">
                      <a:solidFill>
                        <a:srgbClr val="6A67CE"/>
                      </a:solidFill>
                      <a:prstDash val="dash"/>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800">
                          <a:solidFill>
                            <a:srgbClr val="595959"/>
                          </a:solidFill>
                          <a:latin typeface="Open Sans"/>
                          <a:ea typeface="Open Sans"/>
                          <a:cs typeface="Open Sans"/>
                          <a:sym typeface="Open Sans"/>
                        </a:rPr>
                        <a:t>Describe how you would test this case.</a:t>
                      </a:r>
                      <a:endParaRPr sz="800">
                        <a:solidFill>
                          <a:srgbClr val="595959"/>
                        </a:solidFill>
                        <a:latin typeface="Open Sans"/>
                        <a:ea typeface="Open Sans"/>
                        <a:cs typeface="Open Sans"/>
                        <a:sym typeface="Open Sans"/>
                      </a:endParaRPr>
                    </a:p>
                  </a:txBody>
                  <a:tcPr marT="91425" marB="91425" marR="91425" marL="91425" anchor="ctr">
                    <a:lnL cap="flat" cmpd="sng" w="9525">
                      <a:solidFill>
                        <a:srgbClr val="6A67CE"/>
                      </a:solidFill>
                      <a:prstDash val="dash"/>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39"/>
          <p:cNvSpPr txBox="1"/>
          <p:nvPr>
            <p:ph idx="1" type="subTitle"/>
          </p:nvPr>
        </p:nvSpPr>
        <p:spPr>
          <a:xfrm>
            <a:off x="365750" y="320157"/>
            <a:ext cx="7817400" cy="1662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Sample worksheet</a:t>
            </a:r>
            <a:endParaRPr/>
          </a:p>
        </p:txBody>
      </p:sp>
      <p:sp>
        <p:nvSpPr>
          <p:cNvPr id="311" name="Google Shape;311;p39"/>
          <p:cNvSpPr txBox="1"/>
          <p:nvPr>
            <p:ph type="title"/>
          </p:nvPr>
        </p:nvSpPr>
        <p:spPr>
          <a:xfrm>
            <a:off x="365760" y="457200"/>
            <a:ext cx="8454900" cy="572700"/>
          </a:xfrm>
          <a:prstGeom prst="rect">
            <a:avLst/>
          </a:prstGeom>
        </p:spPr>
        <p:txBody>
          <a:bodyPr anchorCtr="0" anchor="b" bIns="91425" lIns="0" spcFirstLastPara="1" rIns="0" wrap="square" tIns="91425">
            <a:noAutofit/>
          </a:bodyPr>
          <a:lstStyle/>
          <a:p>
            <a:pPr indent="0" lvl="0" marL="0" rtl="0" algn="l">
              <a:spcBef>
                <a:spcPts val="0"/>
              </a:spcBef>
              <a:spcAft>
                <a:spcPts val="0"/>
              </a:spcAft>
              <a:buNone/>
            </a:pPr>
            <a:r>
              <a:rPr lang="en"/>
              <a:t>Map future testing priorities</a:t>
            </a:r>
            <a:endParaRPr/>
          </a:p>
        </p:txBody>
      </p:sp>
      <p:sp>
        <p:nvSpPr>
          <p:cNvPr id="312" name="Google Shape;312;p39"/>
          <p:cNvSpPr txBox="1"/>
          <p:nvPr>
            <p:ph idx="2" type="subTitle"/>
          </p:nvPr>
        </p:nvSpPr>
        <p:spPr>
          <a:xfrm>
            <a:off x="182925" y="4874175"/>
            <a:ext cx="8764200" cy="132900"/>
          </a:xfrm>
          <a:prstGeom prst="rect">
            <a:avLst/>
          </a:prstGeom>
        </p:spPr>
        <p:txBody>
          <a:bodyPr anchorCtr="0" anchor="t" bIns="0" lIns="0" spcFirstLastPara="1" rIns="0" wrap="square" tIns="0">
            <a:noAutofit/>
          </a:bodyPr>
          <a:lstStyle/>
          <a:p>
            <a:pPr indent="0" lvl="0" marL="0" rtl="0" algn="r">
              <a:spcBef>
                <a:spcPts val="0"/>
              </a:spcBef>
              <a:spcAft>
                <a:spcPts val="0"/>
              </a:spcAft>
              <a:buClr>
                <a:schemeClr val="accent6"/>
              </a:buClr>
              <a:buSzPts val="1100"/>
              <a:buFont typeface="Arial"/>
              <a:buNone/>
            </a:pPr>
            <a:r>
              <a:rPr lang="en"/>
              <a:t>Starting - and Scaling - Functional Test Automation to Keep up with Fast-Paced Delivery • </a:t>
            </a:r>
            <a:r>
              <a:rPr b="1" lang="en" u="sng">
                <a:solidFill>
                  <a:schemeClr val="accent2"/>
                </a:solidFill>
                <a:latin typeface="Quicksand"/>
                <a:ea typeface="Quicksand"/>
                <a:cs typeface="Quicksand"/>
                <a:sym typeface="Quicksand"/>
                <a:hlinkClick r:id="rId3">
                  <a:extLst>
                    <a:ext uri="{A12FA001-AC4F-418D-AE19-62706E023703}">
                      <ahyp:hlinkClr val="tx"/>
                    </a:ext>
                  </a:extLst>
                </a:hlinkClick>
              </a:rPr>
              <a:t>mabl</a:t>
            </a:r>
            <a:endParaRPr b="1">
              <a:solidFill>
                <a:schemeClr val="accent2"/>
              </a:solidFill>
              <a:latin typeface="Quicksand"/>
              <a:ea typeface="Quicksand"/>
              <a:cs typeface="Quicksand"/>
              <a:sym typeface="Quicksand"/>
            </a:endParaRPr>
          </a:p>
          <a:p>
            <a:pPr indent="0" lvl="0" marL="0" rtl="0" algn="r">
              <a:spcBef>
                <a:spcPts val="1000"/>
              </a:spcBef>
              <a:spcAft>
                <a:spcPts val="1000"/>
              </a:spcAft>
              <a:buNone/>
            </a:pPr>
            <a:r>
              <a:t/>
            </a:r>
            <a:endParaRPr/>
          </a:p>
        </p:txBody>
      </p:sp>
      <p:graphicFrame>
        <p:nvGraphicFramePr>
          <p:cNvPr id="313" name="Google Shape;313;p39"/>
          <p:cNvGraphicFramePr/>
          <p:nvPr/>
        </p:nvGraphicFramePr>
        <p:xfrm>
          <a:off x="396799" y="1428750"/>
          <a:ext cx="3000000" cy="3000000"/>
        </p:xfrm>
        <a:graphic>
          <a:graphicData uri="http://schemas.openxmlformats.org/drawingml/2006/table">
            <a:tbl>
              <a:tblPr>
                <a:noFill/>
                <a:tableStyleId>{06E651A6-E900-417C-85FD-FBB5A5A5A5AD}</a:tableStyleId>
              </a:tblPr>
              <a:tblGrid>
                <a:gridCol w="814050"/>
                <a:gridCol w="2209100"/>
                <a:gridCol w="1675350"/>
                <a:gridCol w="3118900"/>
              </a:tblGrid>
              <a:tr h="100000">
                <a:tc>
                  <a:txBody>
                    <a:bodyPr/>
                    <a:lstStyle/>
                    <a:p>
                      <a:pPr indent="0" lvl="0" marL="0" rtl="0" algn="l">
                        <a:spcBef>
                          <a:spcPts val="0"/>
                        </a:spcBef>
                        <a:spcAft>
                          <a:spcPts val="0"/>
                        </a:spcAft>
                        <a:buNone/>
                      </a:pPr>
                      <a:r>
                        <a:t/>
                      </a:r>
                      <a:endParaRPr sz="900">
                        <a:solidFill>
                          <a:schemeClr val="lt1"/>
                        </a:solidFill>
                        <a:latin typeface="Quicksand Light"/>
                        <a:ea typeface="Quicksand Light"/>
                        <a:cs typeface="Quicksand Light"/>
                        <a:sym typeface="Quicksand Light"/>
                      </a:endParaRPr>
                    </a:p>
                  </a:txBody>
                  <a:tcPr marT="91425" marB="91425" marR="91425" marL="91425" anchor="ctr">
                    <a:lnL cap="flat" cmpd="sng" w="9525">
                      <a:solidFill>
                        <a:srgbClr val="6A67CE"/>
                      </a:solidFill>
                      <a:prstDash val="solid"/>
                      <a:round/>
                      <a:headEnd len="sm" w="sm" type="none"/>
                      <a:tailEnd len="sm" w="sm" type="none"/>
                    </a:lnL>
                    <a:lnR cap="flat" cmpd="sng" w="9525">
                      <a:solidFill>
                        <a:srgbClr val="6A67CE"/>
                      </a:solidFill>
                      <a:prstDash val="solid"/>
                      <a:round/>
                      <a:headEnd len="sm" w="sm" type="none"/>
                      <a:tailEnd len="sm" w="sm" type="none"/>
                    </a:lnR>
                    <a:lnT cap="flat" cmpd="sng" w="9525">
                      <a:solidFill>
                        <a:srgbClr val="6A67CE"/>
                      </a:solidFill>
                      <a:prstDash val="solid"/>
                      <a:round/>
                      <a:headEnd len="sm" w="sm" type="none"/>
                      <a:tailEnd len="sm" w="sm" type="none"/>
                    </a:lnT>
                    <a:lnB cap="flat" cmpd="sng" w="9525">
                      <a:solidFill>
                        <a:schemeClr val="lt2"/>
                      </a:solidFill>
                      <a:prstDash val="solid"/>
                      <a:round/>
                      <a:headEnd len="sm" w="sm" type="none"/>
                      <a:tailEnd len="sm" w="sm" type="none"/>
                    </a:lnB>
                    <a:solidFill>
                      <a:srgbClr val="6A67CE"/>
                    </a:solidFill>
                  </a:tcPr>
                </a:tc>
                <a:tc>
                  <a:txBody>
                    <a:bodyPr/>
                    <a:lstStyle/>
                    <a:p>
                      <a:pPr indent="0" lvl="0" marL="0" rtl="0" algn="l">
                        <a:spcBef>
                          <a:spcPts val="0"/>
                        </a:spcBef>
                        <a:spcAft>
                          <a:spcPts val="0"/>
                        </a:spcAft>
                        <a:buNone/>
                      </a:pPr>
                      <a:r>
                        <a:rPr lang="en" sz="900">
                          <a:solidFill>
                            <a:schemeClr val="lt1"/>
                          </a:solidFill>
                          <a:latin typeface="Quicksand Light"/>
                          <a:ea typeface="Quicksand Light"/>
                          <a:cs typeface="Quicksand Light"/>
                          <a:sym typeface="Quicksand Light"/>
                        </a:rPr>
                        <a:t>Description</a:t>
                      </a:r>
                      <a:endParaRPr sz="900">
                        <a:solidFill>
                          <a:schemeClr val="lt1"/>
                        </a:solidFill>
                        <a:latin typeface="Quicksand Light"/>
                        <a:ea typeface="Quicksand Light"/>
                        <a:cs typeface="Quicksand Light"/>
                        <a:sym typeface="Quicksand Light"/>
                      </a:endParaRPr>
                    </a:p>
                  </a:txBody>
                  <a:tcPr marT="91425" marB="91425" marR="91425" marL="91425" anchor="ctr">
                    <a:lnL cap="flat" cmpd="sng" w="9525">
                      <a:solidFill>
                        <a:srgbClr val="6A67CE"/>
                      </a:solidFill>
                      <a:prstDash val="solid"/>
                      <a:round/>
                      <a:headEnd len="sm" w="sm" type="none"/>
                      <a:tailEnd len="sm" w="sm" type="none"/>
                    </a:lnL>
                    <a:lnR cap="flat" cmpd="sng" w="9525">
                      <a:solidFill>
                        <a:srgbClr val="6A67CE"/>
                      </a:solidFill>
                      <a:prstDash val="solid"/>
                      <a:round/>
                      <a:headEnd len="sm" w="sm" type="none"/>
                      <a:tailEnd len="sm" w="sm" type="none"/>
                    </a:lnR>
                    <a:lnT cap="flat" cmpd="sng" w="9525">
                      <a:solidFill>
                        <a:srgbClr val="6A67CE"/>
                      </a:solidFill>
                      <a:prstDash val="solid"/>
                      <a:round/>
                      <a:headEnd len="sm" w="sm" type="none"/>
                      <a:tailEnd len="sm" w="sm" type="none"/>
                    </a:lnT>
                    <a:lnB cap="flat" cmpd="sng" w="9525">
                      <a:solidFill>
                        <a:schemeClr val="lt2"/>
                      </a:solidFill>
                      <a:prstDash val="solid"/>
                      <a:round/>
                      <a:headEnd len="sm" w="sm" type="none"/>
                      <a:tailEnd len="sm" w="sm" type="none"/>
                    </a:lnB>
                    <a:solidFill>
                      <a:srgbClr val="6A67CE"/>
                    </a:solidFill>
                  </a:tcPr>
                </a:tc>
                <a:tc>
                  <a:txBody>
                    <a:bodyPr/>
                    <a:lstStyle/>
                    <a:p>
                      <a:pPr indent="0" lvl="0" marL="0" rtl="0" algn="l">
                        <a:spcBef>
                          <a:spcPts val="0"/>
                        </a:spcBef>
                        <a:spcAft>
                          <a:spcPts val="0"/>
                        </a:spcAft>
                        <a:buNone/>
                      </a:pPr>
                      <a:r>
                        <a:rPr lang="en" sz="900">
                          <a:solidFill>
                            <a:schemeClr val="lt1"/>
                          </a:solidFill>
                          <a:latin typeface="Quicksand Light"/>
                          <a:ea typeface="Quicksand Light"/>
                          <a:cs typeface="Quicksand Light"/>
                          <a:sym typeface="Quicksand Light"/>
                        </a:rPr>
                        <a:t>Results</a:t>
                      </a:r>
                      <a:endParaRPr sz="900">
                        <a:solidFill>
                          <a:schemeClr val="lt1"/>
                        </a:solidFill>
                        <a:latin typeface="Quicksand Light"/>
                        <a:ea typeface="Quicksand Light"/>
                        <a:cs typeface="Quicksand Light"/>
                        <a:sym typeface="Quicksand Light"/>
                      </a:endParaRPr>
                    </a:p>
                  </a:txBody>
                  <a:tcPr marT="91425" marB="91425" marR="91425" marL="91425" anchor="ctr">
                    <a:lnL cap="flat" cmpd="sng" w="9525">
                      <a:solidFill>
                        <a:srgbClr val="6A67CE"/>
                      </a:solidFill>
                      <a:prstDash val="solid"/>
                      <a:round/>
                      <a:headEnd len="sm" w="sm" type="none"/>
                      <a:tailEnd len="sm" w="sm" type="none"/>
                    </a:lnL>
                    <a:lnR cap="flat" cmpd="sng" w="9525">
                      <a:solidFill>
                        <a:srgbClr val="6A67CE"/>
                      </a:solidFill>
                      <a:prstDash val="solid"/>
                      <a:round/>
                      <a:headEnd len="sm" w="sm" type="none"/>
                      <a:tailEnd len="sm" w="sm" type="none"/>
                    </a:lnR>
                    <a:lnT cap="flat" cmpd="sng" w="9525">
                      <a:solidFill>
                        <a:srgbClr val="6A67CE"/>
                      </a:solidFill>
                      <a:prstDash val="solid"/>
                      <a:round/>
                      <a:headEnd len="sm" w="sm" type="none"/>
                      <a:tailEnd len="sm" w="sm" type="none"/>
                    </a:lnT>
                    <a:lnB cap="flat" cmpd="sng" w="9525">
                      <a:solidFill>
                        <a:schemeClr val="lt2"/>
                      </a:solidFill>
                      <a:prstDash val="solid"/>
                      <a:round/>
                      <a:headEnd len="sm" w="sm" type="none"/>
                      <a:tailEnd len="sm" w="sm" type="none"/>
                    </a:lnB>
                    <a:solidFill>
                      <a:srgbClr val="6A67CE"/>
                    </a:solidFill>
                  </a:tcPr>
                </a:tc>
                <a:tc>
                  <a:txBody>
                    <a:bodyPr/>
                    <a:lstStyle/>
                    <a:p>
                      <a:pPr indent="0" lvl="0" marL="0" rtl="0" algn="l">
                        <a:spcBef>
                          <a:spcPts val="0"/>
                        </a:spcBef>
                        <a:spcAft>
                          <a:spcPts val="0"/>
                        </a:spcAft>
                        <a:buNone/>
                      </a:pPr>
                      <a:r>
                        <a:rPr lang="en" sz="900">
                          <a:solidFill>
                            <a:schemeClr val="lt1"/>
                          </a:solidFill>
                          <a:latin typeface="Quicksand Light"/>
                          <a:ea typeface="Quicksand Light"/>
                          <a:cs typeface="Quicksand Light"/>
                          <a:sym typeface="Quicksand Light"/>
                        </a:rPr>
                        <a:t>Next steps</a:t>
                      </a:r>
                      <a:endParaRPr sz="900">
                        <a:solidFill>
                          <a:schemeClr val="lt1"/>
                        </a:solidFill>
                        <a:latin typeface="Quicksand Light"/>
                        <a:ea typeface="Quicksand Light"/>
                        <a:cs typeface="Quicksand Light"/>
                        <a:sym typeface="Quicksand Light"/>
                      </a:endParaRPr>
                    </a:p>
                  </a:txBody>
                  <a:tcPr marT="91425" marB="91425" marR="91425" marL="91425" anchor="ctr">
                    <a:lnL cap="flat" cmpd="sng" w="9525">
                      <a:solidFill>
                        <a:srgbClr val="6A67CE"/>
                      </a:solidFill>
                      <a:prstDash val="solid"/>
                      <a:round/>
                      <a:headEnd len="sm" w="sm" type="none"/>
                      <a:tailEnd len="sm" w="sm" type="none"/>
                    </a:lnL>
                    <a:lnR cap="flat" cmpd="sng" w="9525">
                      <a:solidFill>
                        <a:srgbClr val="6A67CE"/>
                      </a:solidFill>
                      <a:prstDash val="solid"/>
                      <a:round/>
                      <a:headEnd len="sm" w="sm" type="none"/>
                      <a:tailEnd len="sm" w="sm" type="none"/>
                    </a:lnR>
                    <a:lnT cap="flat" cmpd="sng" w="9525">
                      <a:solidFill>
                        <a:srgbClr val="6A67CE"/>
                      </a:solidFill>
                      <a:prstDash val="solid"/>
                      <a:round/>
                      <a:headEnd len="sm" w="sm" type="none"/>
                      <a:tailEnd len="sm" w="sm" type="none"/>
                    </a:lnT>
                    <a:lnB cap="flat" cmpd="sng" w="9525">
                      <a:solidFill>
                        <a:schemeClr val="lt2"/>
                      </a:solidFill>
                      <a:prstDash val="solid"/>
                      <a:round/>
                      <a:headEnd len="sm" w="sm" type="none"/>
                      <a:tailEnd len="sm" w="sm" type="none"/>
                    </a:lnB>
                    <a:solidFill>
                      <a:srgbClr val="6A67CE"/>
                    </a:solidFill>
                  </a:tcPr>
                </a:tc>
              </a:tr>
              <a:tr h="971100">
                <a:tc>
                  <a:txBody>
                    <a:bodyPr/>
                    <a:lstStyle/>
                    <a:p>
                      <a:pPr indent="0" lvl="0" marL="0" rtl="0" algn="r">
                        <a:spcBef>
                          <a:spcPts val="0"/>
                        </a:spcBef>
                        <a:spcAft>
                          <a:spcPts val="0"/>
                        </a:spcAft>
                        <a:buNone/>
                      </a:pPr>
                      <a:r>
                        <a:rPr b="1" lang="en" sz="900">
                          <a:solidFill>
                            <a:srgbClr val="FFFFFF"/>
                          </a:solidFill>
                          <a:latin typeface="Quicksand"/>
                          <a:ea typeface="Quicksand"/>
                          <a:cs typeface="Quicksand"/>
                          <a:sym typeface="Quicksand"/>
                        </a:rPr>
                        <a:t>Goal 1</a:t>
                      </a:r>
                      <a:endParaRPr b="1" sz="900">
                        <a:solidFill>
                          <a:srgbClr val="FFFFFF"/>
                        </a:solidFill>
                        <a:latin typeface="Quicksand"/>
                        <a:ea typeface="Quicksand"/>
                        <a:cs typeface="Quicksand"/>
                        <a:sym typeface="Quicksand"/>
                      </a:endParaRPr>
                    </a:p>
                  </a:txBody>
                  <a:tcPr marT="91425" marB="91425" marR="91425" marL="91425" anchor="ctr">
                    <a:lnL cap="flat" cmpd="sng" w="9525">
                      <a:solidFill>
                        <a:schemeClr val="accent5"/>
                      </a:solidFill>
                      <a:prstDash val="solid"/>
                      <a:round/>
                      <a:headEnd len="sm" w="sm" type="none"/>
                      <a:tailEnd len="sm" w="sm" type="none"/>
                    </a:lnL>
                    <a:lnR cap="flat" cmpd="sng" w="9525">
                      <a:solidFill>
                        <a:srgbClr val="6A67CE"/>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6A67CE"/>
                    </a:solidFill>
                  </a:tcPr>
                </a:tc>
                <a:tc>
                  <a:txBody>
                    <a:bodyPr/>
                    <a:lstStyle/>
                    <a:p>
                      <a:pPr indent="0" lvl="0" marL="0" rtl="0" algn="l">
                        <a:spcBef>
                          <a:spcPts val="0"/>
                        </a:spcBef>
                        <a:spcAft>
                          <a:spcPts val="0"/>
                        </a:spcAft>
                        <a:buNone/>
                      </a:pPr>
                      <a:r>
                        <a:rPr lang="en" sz="900">
                          <a:solidFill>
                            <a:srgbClr val="595959"/>
                          </a:solidFill>
                          <a:latin typeface="Open Sans"/>
                          <a:ea typeface="Open Sans"/>
                          <a:cs typeface="Open Sans"/>
                          <a:sym typeface="Open Sans"/>
                        </a:rPr>
                        <a:t>Consistent, in-sprint automation of acceptance-level tests</a:t>
                      </a:r>
                      <a:endParaRPr sz="1000">
                        <a:solidFill>
                          <a:srgbClr val="595959"/>
                        </a:solidFill>
                        <a:latin typeface="Open Sans"/>
                        <a:ea typeface="Open Sans"/>
                        <a:cs typeface="Open Sans"/>
                        <a:sym typeface="Open Sans"/>
                      </a:endParaRPr>
                    </a:p>
                  </a:txBody>
                  <a:tcPr marT="91425" marB="91425" marR="91425" marL="91425" anchor="ctr">
                    <a:lnL cap="flat" cmpd="sng" w="9525">
                      <a:solidFill>
                        <a:srgbClr val="6A67CE"/>
                      </a:solidFill>
                      <a:prstDash val="solid"/>
                      <a:round/>
                      <a:headEnd len="sm" w="sm" type="none"/>
                      <a:tailEnd len="sm" w="sm" type="none"/>
                    </a:lnL>
                    <a:lnR cap="flat" cmpd="sng" w="9525">
                      <a:solidFill>
                        <a:srgbClr val="6A67CE"/>
                      </a:solidFill>
                      <a:prstDash val="dash"/>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900">
                          <a:solidFill>
                            <a:srgbClr val="595959"/>
                          </a:solidFill>
                          <a:latin typeface="Open Sans"/>
                          <a:ea typeface="Open Sans"/>
                          <a:cs typeface="Open Sans"/>
                          <a:sym typeface="Open Sans"/>
                        </a:rPr>
                        <a:t>Ratio of complete v. incomplete automation tasks was at 50%</a:t>
                      </a:r>
                      <a:endParaRPr sz="900">
                        <a:solidFill>
                          <a:srgbClr val="595959"/>
                        </a:solidFill>
                        <a:latin typeface="Open Sans"/>
                        <a:ea typeface="Open Sans"/>
                        <a:cs typeface="Open Sans"/>
                        <a:sym typeface="Open Sans"/>
                      </a:endParaRPr>
                    </a:p>
                  </a:txBody>
                  <a:tcPr marT="91425" marB="91425" marR="91425" marL="91425" anchor="ctr">
                    <a:lnL cap="flat" cmpd="sng" w="9525">
                      <a:solidFill>
                        <a:srgbClr val="6A67CE"/>
                      </a:solidFill>
                      <a:prstDash val="dash"/>
                      <a:round/>
                      <a:headEnd len="sm" w="sm" type="none"/>
                      <a:tailEnd len="sm" w="sm" type="none"/>
                    </a:lnL>
                    <a:lnR cap="flat" cmpd="sng" w="9525">
                      <a:solidFill>
                        <a:schemeClr val="accent5"/>
                      </a:solidFill>
                      <a:prstDash val="dash"/>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900">
                          <a:solidFill>
                            <a:srgbClr val="595959"/>
                          </a:solidFill>
                          <a:latin typeface="Open Sans"/>
                          <a:ea typeface="Open Sans"/>
                          <a:cs typeface="Open Sans"/>
                          <a:sym typeface="Open Sans"/>
                        </a:rPr>
                        <a:t>We’d like to achieve 70%. More staff is needed to support this area of the application. We need to:</a:t>
                      </a:r>
                      <a:endParaRPr sz="900">
                        <a:solidFill>
                          <a:srgbClr val="595959"/>
                        </a:solidFill>
                        <a:latin typeface="Open Sans"/>
                        <a:ea typeface="Open Sans"/>
                        <a:cs typeface="Open Sans"/>
                        <a:sym typeface="Open Sans"/>
                      </a:endParaRPr>
                    </a:p>
                    <a:p>
                      <a:pPr indent="-171450" lvl="0" marL="228600" rtl="0" algn="l">
                        <a:spcBef>
                          <a:spcPts val="600"/>
                        </a:spcBef>
                        <a:spcAft>
                          <a:spcPts val="0"/>
                        </a:spcAft>
                        <a:buClr>
                          <a:srgbClr val="595959"/>
                        </a:buClr>
                        <a:buSzPts val="900"/>
                        <a:buFont typeface="Open Sans"/>
                        <a:buAutoNum type="arabicPeriod"/>
                      </a:pPr>
                      <a:r>
                        <a:rPr lang="en" sz="900">
                          <a:solidFill>
                            <a:srgbClr val="595959"/>
                          </a:solidFill>
                          <a:latin typeface="Open Sans"/>
                          <a:ea typeface="Open Sans"/>
                          <a:cs typeface="Open Sans"/>
                          <a:sym typeface="Open Sans"/>
                        </a:rPr>
                        <a:t>Train new staff members</a:t>
                      </a:r>
                      <a:endParaRPr sz="900">
                        <a:solidFill>
                          <a:srgbClr val="595959"/>
                        </a:solidFill>
                        <a:latin typeface="Open Sans"/>
                        <a:ea typeface="Open Sans"/>
                        <a:cs typeface="Open Sans"/>
                        <a:sym typeface="Open Sans"/>
                      </a:endParaRPr>
                    </a:p>
                    <a:p>
                      <a:pPr indent="-171450" lvl="0" marL="228600" rtl="0" algn="l">
                        <a:spcBef>
                          <a:spcPts val="0"/>
                        </a:spcBef>
                        <a:spcAft>
                          <a:spcPts val="0"/>
                        </a:spcAft>
                        <a:buClr>
                          <a:srgbClr val="595959"/>
                        </a:buClr>
                        <a:buSzPts val="900"/>
                        <a:buFont typeface="Open Sans"/>
                        <a:buAutoNum type="arabicPeriod"/>
                      </a:pPr>
                      <a:r>
                        <a:rPr lang="en" sz="900">
                          <a:solidFill>
                            <a:srgbClr val="595959"/>
                          </a:solidFill>
                          <a:latin typeface="Open Sans"/>
                          <a:ea typeface="Open Sans"/>
                          <a:cs typeface="Open Sans"/>
                          <a:sym typeface="Open Sans"/>
                        </a:rPr>
                        <a:t>Identify code to target for automation of acceptance-level tests</a:t>
                      </a:r>
                      <a:endParaRPr sz="900">
                        <a:solidFill>
                          <a:srgbClr val="595959"/>
                        </a:solidFill>
                        <a:latin typeface="Open Sans"/>
                        <a:ea typeface="Open Sans"/>
                        <a:cs typeface="Open Sans"/>
                        <a:sym typeface="Open Sans"/>
                      </a:endParaRPr>
                    </a:p>
                  </a:txBody>
                  <a:tcPr marT="91425" marB="91425" marR="91425" marL="91425" anchor="ctr">
                    <a:lnL cap="flat" cmpd="sng" w="9525">
                      <a:solidFill>
                        <a:schemeClr val="accent5"/>
                      </a:solidFill>
                      <a:prstDash val="dash"/>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r>
              <a:tr h="971100">
                <a:tc>
                  <a:txBody>
                    <a:bodyPr/>
                    <a:lstStyle/>
                    <a:p>
                      <a:pPr indent="0" lvl="0" marL="0" rtl="0" algn="r">
                        <a:spcBef>
                          <a:spcPts val="0"/>
                        </a:spcBef>
                        <a:spcAft>
                          <a:spcPts val="0"/>
                        </a:spcAft>
                        <a:buNone/>
                      </a:pPr>
                      <a:r>
                        <a:rPr b="1" lang="en" sz="900">
                          <a:solidFill>
                            <a:srgbClr val="FFFFFF"/>
                          </a:solidFill>
                          <a:latin typeface="Quicksand"/>
                          <a:ea typeface="Quicksand"/>
                          <a:cs typeface="Quicksand"/>
                          <a:sym typeface="Quicksand"/>
                        </a:rPr>
                        <a:t>Goal 2</a:t>
                      </a:r>
                      <a:endParaRPr b="1" sz="900">
                        <a:solidFill>
                          <a:srgbClr val="FFFFFF"/>
                        </a:solidFill>
                        <a:latin typeface="Quicksand"/>
                        <a:ea typeface="Quicksand"/>
                        <a:cs typeface="Quicksand"/>
                        <a:sym typeface="Quicksand"/>
                      </a:endParaRPr>
                    </a:p>
                  </a:txBody>
                  <a:tcPr marT="91425" marB="91425" marR="91425" marL="91425" anchor="ctr">
                    <a:lnL cap="flat" cmpd="sng" w="9525">
                      <a:solidFill>
                        <a:schemeClr val="accent5"/>
                      </a:solidFill>
                      <a:prstDash val="solid"/>
                      <a:round/>
                      <a:headEnd len="sm" w="sm" type="none"/>
                      <a:tailEnd len="sm" w="sm" type="none"/>
                    </a:lnL>
                    <a:lnR cap="flat" cmpd="sng" w="9525">
                      <a:solidFill>
                        <a:srgbClr val="6A67CE"/>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6A67CE"/>
                    </a:solidFill>
                  </a:tcPr>
                </a:tc>
                <a:tc>
                  <a:txBody>
                    <a:bodyPr/>
                    <a:lstStyle/>
                    <a:p>
                      <a:pPr indent="0" lvl="0" marL="0" rtl="0" algn="l">
                        <a:spcBef>
                          <a:spcPts val="0"/>
                        </a:spcBef>
                        <a:spcAft>
                          <a:spcPts val="0"/>
                        </a:spcAft>
                        <a:buNone/>
                      </a:pPr>
                      <a:r>
                        <a:rPr lang="en" sz="900">
                          <a:solidFill>
                            <a:srgbClr val="595959"/>
                          </a:solidFill>
                          <a:latin typeface="Open Sans"/>
                          <a:ea typeface="Open Sans"/>
                          <a:cs typeface="Open Sans"/>
                          <a:sym typeface="Open Sans"/>
                        </a:rPr>
                        <a:t>Gain better test coverage on product pages.</a:t>
                      </a:r>
                      <a:endParaRPr sz="1000">
                        <a:solidFill>
                          <a:srgbClr val="595959"/>
                        </a:solidFill>
                        <a:latin typeface="Open Sans"/>
                        <a:ea typeface="Open Sans"/>
                        <a:cs typeface="Open Sans"/>
                        <a:sym typeface="Open Sans"/>
                      </a:endParaRPr>
                    </a:p>
                  </a:txBody>
                  <a:tcPr marT="91425" marB="91425" marR="91425" marL="91425" anchor="ctr">
                    <a:lnL cap="flat" cmpd="sng" w="9525">
                      <a:solidFill>
                        <a:srgbClr val="6A67CE"/>
                      </a:solidFill>
                      <a:prstDash val="solid"/>
                      <a:round/>
                      <a:headEnd len="sm" w="sm" type="none"/>
                      <a:tailEnd len="sm" w="sm" type="none"/>
                    </a:lnL>
                    <a:lnR cap="flat" cmpd="sng" w="9525">
                      <a:solidFill>
                        <a:srgbClr val="6A67CE"/>
                      </a:solidFill>
                      <a:prstDash val="dash"/>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900">
                          <a:solidFill>
                            <a:srgbClr val="595959"/>
                          </a:solidFill>
                          <a:latin typeface="Open Sans"/>
                          <a:ea typeface="Open Sans"/>
                          <a:cs typeface="Open Sans"/>
                          <a:sym typeface="Open Sans"/>
                        </a:rPr>
                        <a:t>Increase test coverage by 20%.</a:t>
                      </a:r>
                      <a:endParaRPr sz="900">
                        <a:solidFill>
                          <a:srgbClr val="595959"/>
                        </a:solidFill>
                        <a:latin typeface="Open Sans"/>
                        <a:ea typeface="Open Sans"/>
                        <a:cs typeface="Open Sans"/>
                        <a:sym typeface="Open Sans"/>
                      </a:endParaRPr>
                    </a:p>
                  </a:txBody>
                  <a:tcPr marT="91425" marB="91425" marR="91425" marL="91425" anchor="ctr">
                    <a:lnL cap="flat" cmpd="sng" w="9525">
                      <a:solidFill>
                        <a:srgbClr val="6A67CE"/>
                      </a:solidFill>
                      <a:prstDash val="dash"/>
                      <a:round/>
                      <a:headEnd len="sm" w="sm" type="none"/>
                      <a:tailEnd len="sm" w="sm" type="none"/>
                    </a:lnL>
                    <a:lnR cap="flat" cmpd="sng" w="9525">
                      <a:solidFill>
                        <a:schemeClr val="accent5"/>
                      </a:solidFill>
                      <a:prstDash val="dash"/>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900">
                          <a:solidFill>
                            <a:srgbClr val="595959"/>
                          </a:solidFill>
                          <a:latin typeface="Open Sans"/>
                          <a:ea typeface="Open Sans"/>
                          <a:cs typeface="Open Sans"/>
                          <a:sym typeface="Open Sans"/>
                        </a:rPr>
                        <a:t>Understand which product pages have the most traffic. Determine a realistic number of pages to build tests on. Define the test cases.</a:t>
                      </a:r>
                      <a:endParaRPr sz="900">
                        <a:solidFill>
                          <a:srgbClr val="595959"/>
                        </a:solidFill>
                        <a:latin typeface="Open Sans"/>
                        <a:ea typeface="Open Sans"/>
                        <a:cs typeface="Open Sans"/>
                        <a:sym typeface="Open Sans"/>
                      </a:endParaRPr>
                    </a:p>
                  </a:txBody>
                  <a:tcPr marT="91425" marB="91425" marR="91425" marL="91425" anchor="ctr">
                    <a:lnL cap="flat" cmpd="sng" w="9525">
                      <a:solidFill>
                        <a:schemeClr val="accent5"/>
                      </a:solidFill>
                      <a:prstDash val="dash"/>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r>
              <a:tr h="971100">
                <a:tc>
                  <a:txBody>
                    <a:bodyPr/>
                    <a:lstStyle/>
                    <a:p>
                      <a:pPr indent="0" lvl="0" marL="0" rtl="0" algn="r">
                        <a:spcBef>
                          <a:spcPts val="0"/>
                        </a:spcBef>
                        <a:spcAft>
                          <a:spcPts val="0"/>
                        </a:spcAft>
                        <a:buNone/>
                      </a:pPr>
                      <a:r>
                        <a:rPr b="1" lang="en" sz="900">
                          <a:solidFill>
                            <a:srgbClr val="FFFFFF"/>
                          </a:solidFill>
                          <a:latin typeface="Quicksand"/>
                          <a:ea typeface="Quicksand"/>
                          <a:cs typeface="Quicksand"/>
                          <a:sym typeface="Quicksand"/>
                        </a:rPr>
                        <a:t>Goal 3</a:t>
                      </a:r>
                      <a:endParaRPr b="1" sz="900">
                        <a:solidFill>
                          <a:srgbClr val="FFFFFF"/>
                        </a:solidFill>
                        <a:latin typeface="Quicksand"/>
                        <a:ea typeface="Quicksand"/>
                        <a:cs typeface="Quicksand"/>
                        <a:sym typeface="Quicksand"/>
                      </a:endParaRPr>
                    </a:p>
                  </a:txBody>
                  <a:tcPr marT="91425" marB="91425" marR="91425" marL="91425" anchor="ctr">
                    <a:lnL cap="flat" cmpd="sng" w="9525">
                      <a:solidFill>
                        <a:schemeClr val="accent5"/>
                      </a:solidFill>
                      <a:prstDash val="solid"/>
                      <a:round/>
                      <a:headEnd len="sm" w="sm" type="none"/>
                      <a:tailEnd len="sm" w="sm" type="none"/>
                    </a:lnL>
                    <a:lnR cap="flat" cmpd="sng" w="9525">
                      <a:solidFill>
                        <a:srgbClr val="6A67CE"/>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6A67CE"/>
                    </a:solidFill>
                  </a:tcPr>
                </a:tc>
                <a:tc>
                  <a:txBody>
                    <a:bodyPr/>
                    <a:lstStyle/>
                    <a:p>
                      <a:pPr indent="0" lvl="0" marL="0" rtl="0" algn="l">
                        <a:spcBef>
                          <a:spcPts val="0"/>
                        </a:spcBef>
                        <a:spcAft>
                          <a:spcPts val="0"/>
                        </a:spcAft>
                        <a:buNone/>
                      </a:pPr>
                      <a:r>
                        <a:rPr lang="en" sz="900">
                          <a:solidFill>
                            <a:srgbClr val="595959"/>
                          </a:solidFill>
                          <a:latin typeface="Open Sans"/>
                          <a:ea typeface="Open Sans"/>
                          <a:cs typeface="Open Sans"/>
                          <a:sym typeface="Open Sans"/>
                        </a:rPr>
                        <a:t>Ensure better users experience across browsers and devices.</a:t>
                      </a:r>
                      <a:endParaRPr sz="1000">
                        <a:solidFill>
                          <a:srgbClr val="595959"/>
                        </a:solidFill>
                        <a:latin typeface="Open Sans"/>
                        <a:ea typeface="Open Sans"/>
                        <a:cs typeface="Open Sans"/>
                        <a:sym typeface="Open Sans"/>
                      </a:endParaRPr>
                    </a:p>
                  </a:txBody>
                  <a:tcPr marT="91425" marB="91425" marR="91425" marL="91425" anchor="ctr">
                    <a:lnL cap="flat" cmpd="sng" w="9525">
                      <a:solidFill>
                        <a:srgbClr val="6A67CE"/>
                      </a:solidFill>
                      <a:prstDash val="solid"/>
                      <a:round/>
                      <a:headEnd len="sm" w="sm" type="none"/>
                      <a:tailEnd len="sm" w="sm" type="none"/>
                    </a:lnL>
                    <a:lnR cap="flat" cmpd="sng" w="9525">
                      <a:solidFill>
                        <a:srgbClr val="6A67CE"/>
                      </a:solidFill>
                      <a:prstDash val="dash"/>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900">
                          <a:solidFill>
                            <a:srgbClr val="595959"/>
                          </a:solidFill>
                          <a:latin typeface="Open Sans"/>
                          <a:ea typeface="Open Sans"/>
                          <a:cs typeface="Open Sans"/>
                          <a:sym typeface="Open Sans"/>
                        </a:rPr>
                        <a:t>Increase pages/session the average users views by 2 pages.</a:t>
                      </a:r>
                      <a:endParaRPr sz="900">
                        <a:solidFill>
                          <a:srgbClr val="595959"/>
                        </a:solidFill>
                        <a:latin typeface="Open Sans"/>
                        <a:ea typeface="Open Sans"/>
                        <a:cs typeface="Open Sans"/>
                        <a:sym typeface="Open Sans"/>
                      </a:endParaRPr>
                    </a:p>
                  </a:txBody>
                  <a:tcPr marT="91425" marB="91425" marR="91425" marL="91425" anchor="ctr">
                    <a:lnL cap="flat" cmpd="sng" w="9525">
                      <a:solidFill>
                        <a:srgbClr val="6A67CE"/>
                      </a:solidFill>
                      <a:prstDash val="dash"/>
                      <a:round/>
                      <a:headEnd len="sm" w="sm" type="none"/>
                      <a:tailEnd len="sm" w="sm" type="none"/>
                    </a:lnL>
                    <a:lnR cap="flat" cmpd="sng" w="9525">
                      <a:solidFill>
                        <a:schemeClr val="accent5"/>
                      </a:solidFill>
                      <a:prstDash val="dash"/>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900">
                          <a:solidFill>
                            <a:srgbClr val="595959"/>
                          </a:solidFill>
                          <a:latin typeface="Open Sans"/>
                          <a:ea typeface="Open Sans"/>
                          <a:cs typeface="Open Sans"/>
                          <a:sym typeface="Open Sans"/>
                        </a:rPr>
                        <a:t>Understand the most common browsers or operating systems our users are visiting our website on. Start with the top three.</a:t>
                      </a:r>
                      <a:endParaRPr sz="900">
                        <a:solidFill>
                          <a:srgbClr val="595959"/>
                        </a:solidFill>
                        <a:latin typeface="Open Sans"/>
                        <a:ea typeface="Open Sans"/>
                        <a:cs typeface="Open Sans"/>
                        <a:sym typeface="Open Sans"/>
                      </a:endParaRPr>
                    </a:p>
                  </a:txBody>
                  <a:tcPr marT="91425" marB="91425" marR="91425" marL="91425" anchor="ctr">
                    <a:lnL cap="flat" cmpd="sng" w="9525">
                      <a:solidFill>
                        <a:schemeClr val="accent5"/>
                      </a:solidFill>
                      <a:prstDash val="dash"/>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40"/>
          <p:cNvSpPr txBox="1"/>
          <p:nvPr>
            <p:ph idx="1" type="subTitle"/>
          </p:nvPr>
        </p:nvSpPr>
        <p:spPr>
          <a:xfrm>
            <a:off x="365750" y="320157"/>
            <a:ext cx="7817400" cy="1662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Your turn - fill in this worksheet</a:t>
            </a:r>
            <a:endParaRPr/>
          </a:p>
        </p:txBody>
      </p:sp>
      <p:sp>
        <p:nvSpPr>
          <p:cNvPr id="319" name="Google Shape;319;p40"/>
          <p:cNvSpPr txBox="1"/>
          <p:nvPr>
            <p:ph type="title"/>
          </p:nvPr>
        </p:nvSpPr>
        <p:spPr>
          <a:xfrm>
            <a:off x="365760" y="457200"/>
            <a:ext cx="8454900" cy="572700"/>
          </a:xfrm>
          <a:prstGeom prst="rect">
            <a:avLst/>
          </a:prstGeom>
        </p:spPr>
        <p:txBody>
          <a:bodyPr anchorCtr="0" anchor="b" bIns="91425" lIns="0" spcFirstLastPara="1" rIns="0" wrap="square" tIns="91425">
            <a:noAutofit/>
          </a:bodyPr>
          <a:lstStyle/>
          <a:p>
            <a:pPr indent="0" lvl="0" marL="0" rtl="0" algn="l">
              <a:spcBef>
                <a:spcPts val="0"/>
              </a:spcBef>
              <a:spcAft>
                <a:spcPts val="0"/>
              </a:spcAft>
              <a:buNone/>
            </a:pPr>
            <a:r>
              <a:rPr lang="en"/>
              <a:t>Map future testing priorities</a:t>
            </a:r>
            <a:endParaRPr/>
          </a:p>
        </p:txBody>
      </p:sp>
      <p:sp>
        <p:nvSpPr>
          <p:cNvPr id="320" name="Google Shape;320;p40"/>
          <p:cNvSpPr txBox="1"/>
          <p:nvPr>
            <p:ph idx="2" type="subTitle"/>
          </p:nvPr>
        </p:nvSpPr>
        <p:spPr>
          <a:xfrm>
            <a:off x="182925" y="4874175"/>
            <a:ext cx="8764200" cy="132900"/>
          </a:xfrm>
          <a:prstGeom prst="rect">
            <a:avLst/>
          </a:prstGeom>
        </p:spPr>
        <p:txBody>
          <a:bodyPr anchorCtr="0" anchor="t" bIns="0" lIns="0" spcFirstLastPara="1" rIns="0" wrap="square" tIns="0">
            <a:noAutofit/>
          </a:bodyPr>
          <a:lstStyle/>
          <a:p>
            <a:pPr indent="0" lvl="0" marL="0" rtl="0" algn="r">
              <a:spcBef>
                <a:spcPts val="0"/>
              </a:spcBef>
              <a:spcAft>
                <a:spcPts val="0"/>
              </a:spcAft>
              <a:buClr>
                <a:schemeClr val="accent6"/>
              </a:buClr>
              <a:buSzPts val="1100"/>
              <a:buFont typeface="Arial"/>
              <a:buNone/>
            </a:pPr>
            <a:r>
              <a:rPr lang="en"/>
              <a:t>Starting - and Scaling - Functional Test Automation to Keep up with Fast-Paced Delivery • </a:t>
            </a:r>
            <a:r>
              <a:rPr b="1" lang="en" u="sng">
                <a:solidFill>
                  <a:schemeClr val="accent2"/>
                </a:solidFill>
                <a:latin typeface="Quicksand"/>
                <a:ea typeface="Quicksand"/>
                <a:cs typeface="Quicksand"/>
                <a:sym typeface="Quicksand"/>
                <a:hlinkClick r:id="rId3">
                  <a:extLst>
                    <a:ext uri="{A12FA001-AC4F-418D-AE19-62706E023703}">
                      <ahyp:hlinkClr val="tx"/>
                    </a:ext>
                  </a:extLst>
                </a:hlinkClick>
              </a:rPr>
              <a:t>mabl</a:t>
            </a:r>
            <a:endParaRPr b="1">
              <a:solidFill>
                <a:schemeClr val="accent2"/>
              </a:solidFill>
              <a:latin typeface="Quicksand"/>
              <a:ea typeface="Quicksand"/>
              <a:cs typeface="Quicksand"/>
              <a:sym typeface="Quicksand"/>
            </a:endParaRPr>
          </a:p>
          <a:p>
            <a:pPr indent="0" lvl="0" marL="0" rtl="0" algn="r">
              <a:spcBef>
                <a:spcPts val="1000"/>
              </a:spcBef>
              <a:spcAft>
                <a:spcPts val="1000"/>
              </a:spcAft>
              <a:buNone/>
            </a:pPr>
            <a:r>
              <a:t/>
            </a:r>
            <a:endParaRPr/>
          </a:p>
        </p:txBody>
      </p:sp>
      <p:graphicFrame>
        <p:nvGraphicFramePr>
          <p:cNvPr id="321" name="Google Shape;321;p40"/>
          <p:cNvGraphicFramePr/>
          <p:nvPr/>
        </p:nvGraphicFramePr>
        <p:xfrm>
          <a:off x="396799" y="1428750"/>
          <a:ext cx="3000000" cy="3000000"/>
        </p:xfrm>
        <a:graphic>
          <a:graphicData uri="http://schemas.openxmlformats.org/drawingml/2006/table">
            <a:tbl>
              <a:tblPr>
                <a:noFill/>
                <a:tableStyleId>{06E651A6-E900-417C-85FD-FBB5A5A5A5AD}</a:tableStyleId>
              </a:tblPr>
              <a:tblGrid>
                <a:gridCol w="814050"/>
                <a:gridCol w="2209100"/>
                <a:gridCol w="1675350"/>
                <a:gridCol w="3118900"/>
              </a:tblGrid>
              <a:tr h="100000">
                <a:tc>
                  <a:txBody>
                    <a:bodyPr/>
                    <a:lstStyle/>
                    <a:p>
                      <a:pPr indent="0" lvl="0" marL="0" rtl="0" algn="l">
                        <a:spcBef>
                          <a:spcPts val="0"/>
                        </a:spcBef>
                        <a:spcAft>
                          <a:spcPts val="0"/>
                        </a:spcAft>
                        <a:buNone/>
                      </a:pPr>
                      <a:r>
                        <a:t/>
                      </a:r>
                      <a:endParaRPr sz="900">
                        <a:solidFill>
                          <a:schemeClr val="lt1"/>
                        </a:solidFill>
                        <a:latin typeface="Quicksand Light"/>
                        <a:ea typeface="Quicksand Light"/>
                        <a:cs typeface="Quicksand Light"/>
                        <a:sym typeface="Quicksand Light"/>
                      </a:endParaRPr>
                    </a:p>
                  </a:txBody>
                  <a:tcPr marT="91425" marB="91425" marR="91425" marL="91425" anchor="ctr">
                    <a:lnL cap="flat" cmpd="sng" w="9525">
                      <a:solidFill>
                        <a:srgbClr val="6A67CE"/>
                      </a:solidFill>
                      <a:prstDash val="solid"/>
                      <a:round/>
                      <a:headEnd len="sm" w="sm" type="none"/>
                      <a:tailEnd len="sm" w="sm" type="none"/>
                    </a:lnL>
                    <a:lnR cap="flat" cmpd="sng" w="9525">
                      <a:solidFill>
                        <a:srgbClr val="6A67CE"/>
                      </a:solidFill>
                      <a:prstDash val="solid"/>
                      <a:round/>
                      <a:headEnd len="sm" w="sm" type="none"/>
                      <a:tailEnd len="sm" w="sm" type="none"/>
                    </a:lnR>
                    <a:lnT cap="flat" cmpd="sng" w="9525">
                      <a:solidFill>
                        <a:srgbClr val="6A67CE"/>
                      </a:solidFill>
                      <a:prstDash val="solid"/>
                      <a:round/>
                      <a:headEnd len="sm" w="sm" type="none"/>
                      <a:tailEnd len="sm" w="sm" type="none"/>
                    </a:lnT>
                    <a:lnB cap="flat" cmpd="sng" w="9525">
                      <a:solidFill>
                        <a:schemeClr val="lt2"/>
                      </a:solidFill>
                      <a:prstDash val="solid"/>
                      <a:round/>
                      <a:headEnd len="sm" w="sm" type="none"/>
                      <a:tailEnd len="sm" w="sm" type="none"/>
                    </a:lnB>
                    <a:solidFill>
                      <a:srgbClr val="6A67CE"/>
                    </a:solidFill>
                  </a:tcPr>
                </a:tc>
                <a:tc>
                  <a:txBody>
                    <a:bodyPr/>
                    <a:lstStyle/>
                    <a:p>
                      <a:pPr indent="0" lvl="0" marL="0" rtl="0" algn="l">
                        <a:spcBef>
                          <a:spcPts val="0"/>
                        </a:spcBef>
                        <a:spcAft>
                          <a:spcPts val="0"/>
                        </a:spcAft>
                        <a:buNone/>
                      </a:pPr>
                      <a:r>
                        <a:rPr lang="en" sz="900">
                          <a:solidFill>
                            <a:schemeClr val="lt1"/>
                          </a:solidFill>
                          <a:latin typeface="Quicksand Light"/>
                          <a:ea typeface="Quicksand Light"/>
                          <a:cs typeface="Quicksand Light"/>
                          <a:sym typeface="Quicksand Light"/>
                        </a:rPr>
                        <a:t>Description</a:t>
                      </a:r>
                      <a:endParaRPr sz="900">
                        <a:solidFill>
                          <a:schemeClr val="lt1"/>
                        </a:solidFill>
                        <a:latin typeface="Quicksand Light"/>
                        <a:ea typeface="Quicksand Light"/>
                        <a:cs typeface="Quicksand Light"/>
                        <a:sym typeface="Quicksand Light"/>
                      </a:endParaRPr>
                    </a:p>
                  </a:txBody>
                  <a:tcPr marT="91425" marB="91425" marR="91425" marL="91425" anchor="ctr">
                    <a:lnL cap="flat" cmpd="sng" w="9525">
                      <a:solidFill>
                        <a:srgbClr val="6A67CE"/>
                      </a:solidFill>
                      <a:prstDash val="solid"/>
                      <a:round/>
                      <a:headEnd len="sm" w="sm" type="none"/>
                      <a:tailEnd len="sm" w="sm" type="none"/>
                    </a:lnL>
                    <a:lnR cap="flat" cmpd="sng" w="9525">
                      <a:solidFill>
                        <a:srgbClr val="6A67CE"/>
                      </a:solidFill>
                      <a:prstDash val="solid"/>
                      <a:round/>
                      <a:headEnd len="sm" w="sm" type="none"/>
                      <a:tailEnd len="sm" w="sm" type="none"/>
                    </a:lnR>
                    <a:lnT cap="flat" cmpd="sng" w="9525">
                      <a:solidFill>
                        <a:srgbClr val="6A67CE"/>
                      </a:solidFill>
                      <a:prstDash val="solid"/>
                      <a:round/>
                      <a:headEnd len="sm" w="sm" type="none"/>
                      <a:tailEnd len="sm" w="sm" type="none"/>
                    </a:lnT>
                    <a:lnB cap="flat" cmpd="sng" w="9525">
                      <a:solidFill>
                        <a:schemeClr val="lt2"/>
                      </a:solidFill>
                      <a:prstDash val="solid"/>
                      <a:round/>
                      <a:headEnd len="sm" w="sm" type="none"/>
                      <a:tailEnd len="sm" w="sm" type="none"/>
                    </a:lnB>
                    <a:solidFill>
                      <a:srgbClr val="6A67CE"/>
                    </a:solidFill>
                  </a:tcPr>
                </a:tc>
                <a:tc>
                  <a:txBody>
                    <a:bodyPr/>
                    <a:lstStyle/>
                    <a:p>
                      <a:pPr indent="0" lvl="0" marL="0" rtl="0" algn="l">
                        <a:spcBef>
                          <a:spcPts val="0"/>
                        </a:spcBef>
                        <a:spcAft>
                          <a:spcPts val="0"/>
                        </a:spcAft>
                        <a:buNone/>
                      </a:pPr>
                      <a:r>
                        <a:rPr lang="en" sz="900">
                          <a:solidFill>
                            <a:schemeClr val="lt1"/>
                          </a:solidFill>
                          <a:latin typeface="Quicksand Light"/>
                          <a:ea typeface="Quicksand Light"/>
                          <a:cs typeface="Quicksand Light"/>
                          <a:sym typeface="Quicksand Light"/>
                        </a:rPr>
                        <a:t>Results</a:t>
                      </a:r>
                      <a:endParaRPr sz="900">
                        <a:solidFill>
                          <a:schemeClr val="lt1"/>
                        </a:solidFill>
                        <a:latin typeface="Quicksand Light"/>
                        <a:ea typeface="Quicksand Light"/>
                        <a:cs typeface="Quicksand Light"/>
                        <a:sym typeface="Quicksand Light"/>
                      </a:endParaRPr>
                    </a:p>
                  </a:txBody>
                  <a:tcPr marT="91425" marB="91425" marR="91425" marL="91425" anchor="ctr">
                    <a:lnL cap="flat" cmpd="sng" w="9525">
                      <a:solidFill>
                        <a:srgbClr val="6A67CE"/>
                      </a:solidFill>
                      <a:prstDash val="solid"/>
                      <a:round/>
                      <a:headEnd len="sm" w="sm" type="none"/>
                      <a:tailEnd len="sm" w="sm" type="none"/>
                    </a:lnL>
                    <a:lnR cap="flat" cmpd="sng" w="9525">
                      <a:solidFill>
                        <a:srgbClr val="6A67CE"/>
                      </a:solidFill>
                      <a:prstDash val="solid"/>
                      <a:round/>
                      <a:headEnd len="sm" w="sm" type="none"/>
                      <a:tailEnd len="sm" w="sm" type="none"/>
                    </a:lnR>
                    <a:lnT cap="flat" cmpd="sng" w="9525">
                      <a:solidFill>
                        <a:srgbClr val="6A67CE"/>
                      </a:solidFill>
                      <a:prstDash val="solid"/>
                      <a:round/>
                      <a:headEnd len="sm" w="sm" type="none"/>
                      <a:tailEnd len="sm" w="sm" type="none"/>
                    </a:lnT>
                    <a:lnB cap="flat" cmpd="sng" w="9525">
                      <a:solidFill>
                        <a:schemeClr val="lt2"/>
                      </a:solidFill>
                      <a:prstDash val="solid"/>
                      <a:round/>
                      <a:headEnd len="sm" w="sm" type="none"/>
                      <a:tailEnd len="sm" w="sm" type="none"/>
                    </a:lnB>
                    <a:solidFill>
                      <a:srgbClr val="6A67CE"/>
                    </a:solidFill>
                  </a:tcPr>
                </a:tc>
                <a:tc>
                  <a:txBody>
                    <a:bodyPr/>
                    <a:lstStyle/>
                    <a:p>
                      <a:pPr indent="0" lvl="0" marL="0" rtl="0" algn="l">
                        <a:spcBef>
                          <a:spcPts val="0"/>
                        </a:spcBef>
                        <a:spcAft>
                          <a:spcPts val="0"/>
                        </a:spcAft>
                        <a:buNone/>
                      </a:pPr>
                      <a:r>
                        <a:rPr lang="en" sz="900">
                          <a:solidFill>
                            <a:schemeClr val="lt1"/>
                          </a:solidFill>
                          <a:latin typeface="Quicksand Light"/>
                          <a:ea typeface="Quicksand Light"/>
                          <a:cs typeface="Quicksand Light"/>
                          <a:sym typeface="Quicksand Light"/>
                        </a:rPr>
                        <a:t>Next steps</a:t>
                      </a:r>
                      <a:endParaRPr sz="900">
                        <a:solidFill>
                          <a:schemeClr val="lt1"/>
                        </a:solidFill>
                        <a:latin typeface="Quicksand Light"/>
                        <a:ea typeface="Quicksand Light"/>
                        <a:cs typeface="Quicksand Light"/>
                        <a:sym typeface="Quicksand Light"/>
                      </a:endParaRPr>
                    </a:p>
                  </a:txBody>
                  <a:tcPr marT="91425" marB="91425" marR="91425" marL="91425" anchor="ctr">
                    <a:lnL cap="flat" cmpd="sng" w="9525">
                      <a:solidFill>
                        <a:srgbClr val="6A67CE"/>
                      </a:solidFill>
                      <a:prstDash val="solid"/>
                      <a:round/>
                      <a:headEnd len="sm" w="sm" type="none"/>
                      <a:tailEnd len="sm" w="sm" type="none"/>
                    </a:lnL>
                    <a:lnR cap="flat" cmpd="sng" w="9525">
                      <a:solidFill>
                        <a:srgbClr val="6A67CE"/>
                      </a:solidFill>
                      <a:prstDash val="solid"/>
                      <a:round/>
                      <a:headEnd len="sm" w="sm" type="none"/>
                      <a:tailEnd len="sm" w="sm" type="none"/>
                    </a:lnR>
                    <a:lnT cap="flat" cmpd="sng" w="9525">
                      <a:solidFill>
                        <a:srgbClr val="6A67CE"/>
                      </a:solidFill>
                      <a:prstDash val="solid"/>
                      <a:round/>
                      <a:headEnd len="sm" w="sm" type="none"/>
                      <a:tailEnd len="sm" w="sm" type="none"/>
                    </a:lnT>
                    <a:lnB cap="flat" cmpd="sng" w="9525">
                      <a:solidFill>
                        <a:schemeClr val="lt2"/>
                      </a:solidFill>
                      <a:prstDash val="solid"/>
                      <a:round/>
                      <a:headEnd len="sm" w="sm" type="none"/>
                      <a:tailEnd len="sm" w="sm" type="none"/>
                    </a:lnB>
                    <a:solidFill>
                      <a:srgbClr val="6A67CE"/>
                    </a:solidFill>
                  </a:tcPr>
                </a:tc>
              </a:tr>
              <a:tr h="971100">
                <a:tc>
                  <a:txBody>
                    <a:bodyPr/>
                    <a:lstStyle/>
                    <a:p>
                      <a:pPr indent="0" lvl="0" marL="0" rtl="0" algn="r">
                        <a:spcBef>
                          <a:spcPts val="0"/>
                        </a:spcBef>
                        <a:spcAft>
                          <a:spcPts val="0"/>
                        </a:spcAft>
                        <a:buNone/>
                      </a:pPr>
                      <a:r>
                        <a:rPr b="1" lang="en" sz="900">
                          <a:solidFill>
                            <a:srgbClr val="FFFFFF"/>
                          </a:solidFill>
                          <a:latin typeface="Quicksand"/>
                          <a:ea typeface="Quicksand"/>
                          <a:cs typeface="Quicksand"/>
                          <a:sym typeface="Quicksand"/>
                        </a:rPr>
                        <a:t>Goal 1</a:t>
                      </a:r>
                      <a:endParaRPr b="1" sz="900">
                        <a:solidFill>
                          <a:srgbClr val="FFFFFF"/>
                        </a:solidFill>
                        <a:latin typeface="Quicksand"/>
                        <a:ea typeface="Quicksand"/>
                        <a:cs typeface="Quicksand"/>
                        <a:sym typeface="Quicksand"/>
                      </a:endParaRPr>
                    </a:p>
                  </a:txBody>
                  <a:tcPr marT="91425" marB="91425" marR="91425" marL="91425" anchor="ctr">
                    <a:lnL cap="flat" cmpd="sng" w="9525">
                      <a:solidFill>
                        <a:schemeClr val="accent5"/>
                      </a:solidFill>
                      <a:prstDash val="solid"/>
                      <a:round/>
                      <a:headEnd len="sm" w="sm" type="none"/>
                      <a:tailEnd len="sm" w="sm" type="none"/>
                    </a:lnL>
                    <a:lnR cap="flat" cmpd="sng" w="9525">
                      <a:solidFill>
                        <a:srgbClr val="6A67CE"/>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6A67CE"/>
                    </a:solidFill>
                  </a:tcPr>
                </a:tc>
                <a:tc>
                  <a:txBody>
                    <a:bodyPr/>
                    <a:lstStyle/>
                    <a:p>
                      <a:pPr indent="0" lvl="0" marL="0" rtl="0" algn="l">
                        <a:spcBef>
                          <a:spcPts val="0"/>
                        </a:spcBef>
                        <a:spcAft>
                          <a:spcPts val="0"/>
                        </a:spcAft>
                        <a:buNone/>
                      </a:pPr>
                      <a:r>
                        <a:rPr lang="en" sz="900">
                          <a:solidFill>
                            <a:srgbClr val="595959"/>
                          </a:solidFill>
                          <a:latin typeface="Open Sans"/>
                          <a:ea typeface="Open Sans"/>
                          <a:cs typeface="Open Sans"/>
                          <a:sym typeface="Open Sans"/>
                        </a:rPr>
                        <a:t>After automating business-critical test </a:t>
                      </a:r>
                      <a:r>
                        <a:rPr lang="en" sz="900">
                          <a:solidFill>
                            <a:srgbClr val="595959"/>
                          </a:solidFill>
                          <a:latin typeface="Open Sans"/>
                          <a:ea typeface="Open Sans"/>
                          <a:cs typeface="Open Sans"/>
                          <a:sym typeface="Open Sans"/>
                        </a:rPr>
                        <a:t>scenarios</a:t>
                      </a:r>
                      <a:r>
                        <a:rPr lang="en" sz="900">
                          <a:solidFill>
                            <a:srgbClr val="595959"/>
                          </a:solidFill>
                          <a:latin typeface="Open Sans"/>
                          <a:ea typeface="Open Sans"/>
                          <a:cs typeface="Open Sans"/>
                          <a:sym typeface="Open Sans"/>
                        </a:rPr>
                        <a:t>, describe what you will do next.</a:t>
                      </a:r>
                      <a:endParaRPr sz="1000">
                        <a:solidFill>
                          <a:srgbClr val="595959"/>
                        </a:solidFill>
                        <a:latin typeface="Open Sans"/>
                        <a:ea typeface="Open Sans"/>
                        <a:cs typeface="Open Sans"/>
                        <a:sym typeface="Open Sans"/>
                      </a:endParaRPr>
                    </a:p>
                  </a:txBody>
                  <a:tcPr marT="91425" marB="91425" marR="91425" marL="91425" anchor="ctr">
                    <a:lnL cap="flat" cmpd="sng" w="9525">
                      <a:solidFill>
                        <a:srgbClr val="6A67CE"/>
                      </a:solidFill>
                      <a:prstDash val="solid"/>
                      <a:round/>
                      <a:headEnd len="sm" w="sm" type="none"/>
                      <a:tailEnd len="sm" w="sm" type="none"/>
                    </a:lnL>
                    <a:lnR cap="flat" cmpd="sng" w="9525">
                      <a:solidFill>
                        <a:srgbClr val="6A67CE"/>
                      </a:solidFill>
                      <a:prstDash val="dash"/>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900">
                          <a:solidFill>
                            <a:srgbClr val="595959"/>
                          </a:solidFill>
                          <a:latin typeface="Open Sans"/>
                          <a:ea typeface="Open Sans"/>
                          <a:cs typeface="Open Sans"/>
                          <a:sym typeface="Open Sans"/>
                        </a:rPr>
                        <a:t>Describe the expected outcome.</a:t>
                      </a:r>
                      <a:endParaRPr sz="900">
                        <a:solidFill>
                          <a:srgbClr val="595959"/>
                        </a:solidFill>
                        <a:latin typeface="Open Sans"/>
                        <a:ea typeface="Open Sans"/>
                        <a:cs typeface="Open Sans"/>
                        <a:sym typeface="Open Sans"/>
                      </a:endParaRPr>
                    </a:p>
                  </a:txBody>
                  <a:tcPr marT="91425" marB="91425" marR="91425" marL="91425" anchor="ctr">
                    <a:lnL cap="flat" cmpd="sng" w="9525">
                      <a:solidFill>
                        <a:srgbClr val="6A67CE"/>
                      </a:solidFill>
                      <a:prstDash val="dash"/>
                      <a:round/>
                      <a:headEnd len="sm" w="sm" type="none"/>
                      <a:tailEnd len="sm" w="sm" type="none"/>
                    </a:lnL>
                    <a:lnR cap="flat" cmpd="sng" w="9525">
                      <a:solidFill>
                        <a:schemeClr val="accent5"/>
                      </a:solidFill>
                      <a:prstDash val="dash"/>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900">
                          <a:solidFill>
                            <a:srgbClr val="595959"/>
                          </a:solidFill>
                          <a:latin typeface="Open Sans"/>
                          <a:ea typeface="Open Sans"/>
                          <a:cs typeface="Open Sans"/>
                          <a:sym typeface="Open Sans"/>
                        </a:rPr>
                        <a:t>Describe the steps you need to take to achieve your goal.</a:t>
                      </a:r>
                      <a:endParaRPr sz="900">
                        <a:solidFill>
                          <a:srgbClr val="595959"/>
                        </a:solidFill>
                        <a:latin typeface="Open Sans"/>
                        <a:ea typeface="Open Sans"/>
                        <a:cs typeface="Open Sans"/>
                        <a:sym typeface="Open Sans"/>
                      </a:endParaRPr>
                    </a:p>
                  </a:txBody>
                  <a:tcPr marT="91425" marB="91425" marR="91425" marL="91425" anchor="ctr">
                    <a:lnL cap="flat" cmpd="sng" w="9525">
                      <a:solidFill>
                        <a:schemeClr val="accent5"/>
                      </a:solidFill>
                      <a:prstDash val="dash"/>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r>
              <a:tr h="971100">
                <a:tc>
                  <a:txBody>
                    <a:bodyPr/>
                    <a:lstStyle/>
                    <a:p>
                      <a:pPr indent="0" lvl="0" marL="0" rtl="0" algn="r">
                        <a:spcBef>
                          <a:spcPts val="0"/>
                        </a:spcBef>
                        <a:spcAft>
                          <a:spcPts val="0"/>
                        </a:spcAft>
                        <a:buNone/>
                      </a:pPr>
                      <a:r>
                        <a:rPr b="1" lang="en" sz="900">
                          <a:solidFill>
                            <a:srgbClr val="FFFFFF"/>
                          </a:solidFill>
                          <a:latin typeface="Quicksand"/>
                          <a:ea typeface="Quicksand"/>
                          <a:cs typeface="Quicksand"/>
                          <a:sym typeface="Quicksand"/>
                        </a:rPr>
                        <a:t>Goal 2</a:t>
                      </a:r>
                      <a:endParaRPr b="1" sz="900">
                        <a:solidFill>
                          <a:srgbClr val="FFFFFF"/>
                        </a:solidFill>
                        <a:latin typeface="Quicksand"/>
                        <a:ea typeface="Quicksand"/>
                        <a:cs typeface="Quicksand"/>
                        <a:sym typeface="Quicksand"/>
                      </a:endParaRPr>
                    </a:p>
                  </a:txBody>
                  <a:tcPr marT="91425" marB="91425" marR="91425" marL="91425" anchor="ctr">
                    <a:lnL cap="flat" cmpd="sng" w="9525">
                      <a:solidFill>
                        <a:schemeClr val="accent5"/>
                      </a:solidFill>
                      <a:prstDash val="solid"/>
                      <a:round/>
                      <a:headEnd len="sm" w="sm" type="none"/>
                      <a:tailEnd len="sm" w="sm" type="none"/>
                    </a:lnL>
                    <a:lnR cap="flat" cmpd="sng" w="9525">
                      <a:solidFill>
                        <a:srgbClr val="6A67CE"/>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6A67CE"/>
                    </a:solidFill>
                  </a:tcPr>
                </a:tc>
                <a:tc>
                  <a:txBody>
                    <a:bodyPr/>
                    <a:lstStyle/>
                    <a:p>
                      <a:pPr indent="0" lvl="0" marL="0" rtl="0" algn="l">
                        <a:spcBef>
                          <a:spcPts val="0"/>
                        </a:spcBef>
                        <a:spcAft>
                          <a:spcPts val="0"/>
                        </a:spcAft>
                        <a:buNone/>
                      </a:pPr>
                      <a:r>
                        <a:rPr lang="en" sz="900">
                          <a:solidFill>
                            <a:srgbClr val="595959"/>
                          </a:solidFill>
                          <a:latin typeface="Open Sans"/>
                          <a:ea typeface="Open Sans"/>
                          <a:cs typeface="Open Sans"/>
                          <a:sym typeface="Open Sans"/>
                        </a:rPr>
                        <a:t>After automating business-critical test scenarios, describe what you will do next.</a:t>
                      </a:r>
                      <a:endParaRPr sz="900">
                        <a:solidFill>
                          <a:srgbClr val="595959"/>
                        </a:solidFill>
                        <a:latin typeface="Open Sans"/>
                        <a:ea typeface="Open Sans"/>
                        <a:cs typeface="Open Sans"/>
                        <a:sym typeface="Open Sans"/>
                      </a:endParaRPr>
                    </a:p>
                  </a:txBody>
                  <a:tcPr marT="91425" marB="91425" marR="91425" marL="91425" anchor="ctr">
                    <a:lnL cap="flat" cmpd="sng" w="9525">
                      <a:solidFill>
                        <a:srgbClr val="6A67CE"/>
                      </a:solidFill>
                      <a:prstDash val="solid"/>
                      <a:round/>
                      <a:headEnd len="sm" w="sm" type="none"/>
                      <a:tailEnd len="sm" w="sm" type="none"/>
                    </a:lnL>
                    <a:lnR cap="flat" cmpd="sng" w="9525">
                      <a:solidFill>
                        <a:srgbClr val="6A67CE"/>
                      </a:solidFill>
                      <a:prstDash val="dash"/>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900">
                          <a:solidFill>
                            <a:srgbClr val="595959"/>
                          </a:solidFill>
                          <a:latin typeface="Open Sans"/>
                          <a:ea typeface="Open Sans"/>
                          <a:cs typeface="Open Sans"/>
                          <a:sym typeface="Open Sans"/>
                        </a:rPr>
                        <a:t>Describe the expected outcome.</a:t>
                      </a:r>
                      <a:endParaRPr sz="900">
                        <a:solidFill>
                          <a:srgbClr val="595959"/>
                        </a:solidFill>
                        <a:latin typeface="Open Sans"/>
                        <a:ea typeface="Open Sans"/>
                        <a:cs typeface="Open Sans"/>
                        <a:sym typeface="Open Sans"/>
                      </a:endParaRPr>
                    </a:p>
                  </a:txBody>
                  <a:tcPr marT="91425" marB="91425" marR="91425" marL="91425" anchor="ctr">
                    <a:lnL cap="flat" cmpd="sng" w="9525">
                      <a:solidFill>
                        <a:srgbClr val="6A67CE"/>
                      </a:solidFill>
                      <a:prstDash val="dash"/>
                      <a:round/>
                      <a:headEnd len="sm" w="sm" type="none"/>
                      <a:tailEnd len="sm" w="sm" type="none"/>
                    </a:lnL>
                    <a:lnR cap="flat" cmpd="sng" w="9525">
                      <a:solidFill>
                        <a:schemeClr val="accent5"/>
                      </a:solidFill>
                      <a:prstDash val="dash"/>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900">
                          <a:solidFill>
                            <a:srgbClr val="595959"/>
                          </a:solidFill>
                          <a:latin typeface="Open Sans"/>
                          <a:ea typeface="Open Sans"/>
                          <a:cs typeface="Open Sans"/>
                          <a:sym typeface="Open Sans"/>
                        </a:rPr>
                        <a:t>Describe the steps you need to take to achieve your goal.</a:t>
                      </a:r>
                      <a:endParaRPr sz="900">
                        <a:solidFill>
                          <a:srgbClr val="595959"/>
                        </a:solidFill>
                        <a:latin typeface="Open Sans"/>
                        <a:ea typeface="Open Sans"/>
                        <a:cs typeface="Open Sans"/>
                        <a:sym typeface="Open Sans"/>
                      </a:endParaRPr>
                    </a:p>
                  </a:txBody>
                  <a:tcPr marT="91425" marB="91425" marR="91425" marL="91425" anchor="ctr">
                    <a:lnL cap="flat" cmpd="sng" w="9525">
                      <a:solidFill>
                        <a:schemeClr val="accent5"/>
                      </a:solidFill>
                      <a:prstDash val="dash"/>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r>
              <a:tr h="971100">
                <a:tc>
                  <a:txBody>
                    <a:bodyPr/>
                    <a:lstStyle/>
                    <a:p>
                      <a:pPr indent="0" lvl="0" marL="0" rtl="0" algn="r">
                        <a:spcBef>
                          <a:spcPts val="0"/>
                        </a:spcBef>
                        <a:spcAft>
                          <a:spcPts val="0"/>
                        </a:spcAft>
                        <a:buNone/>
                      </a:pPr>
                      <a:r>
                        <a:rPr b="1" lang="en" sz="900">
                          <a:solidFill>
                            <a:srgbClr val="FFFFFF"/>
                          </a:solidFill>
                          <a:latin typeface="Quicksand"/>
                          <a:ea typeface="Quicksand"/>
                          <a:cs typeface="Quicksand"/>
                          <a:sym typeface="Quicksand"/>
                        </a:rPr>
                        <a:t>Goal 3</a:t>
                      </a:r>
                      <a:endParaRPr b="1" sz="900">
                        <a:solidFill>
                          <a:srgbClr val="FFFFFF"/>
                        </a:solidFill>
                        <a:latin typeface="Quicksand"/>
                        <a:ea typeface="Quicksand"/>
                        <a:cs typeface="Quicksand"/>
                        <a:sym typeface="Quicksand"/>
                      </a:endParaRPr>
                    </a:p>
                  </a:txBody>
                  <a:tcPr marT="91425" marB="91425" marR="91425" marL="91425" anchor="ctr">
                    <a:lnL cap="flat" cmpd="sng" w="9525">
                      <a:solidFill>
                        <a:schemeClr val="accent5"/>
                      </a:solidFill>
                      <a:prstDash val="solid"/>
                      <a:round/>
                      <a:headEnd len="sm" w="sm" type="none"/>
                      <a:tailEnd len="sm" w="sm" type="none"/>
                    </a:lnL>
                    <a:lnR cap="flat" cmpd="sng" w="9525">
                      <a:solidFill>
                        <a:srgbClr val="6A67CE"/>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6A67CE"/>
                    </a:solidFill>
                  </a:tcPr>
                </a:tc>
                <a:tc>
                  <a:txBody>
                    <a:bodyPr/>
                    <a:lstStyle/>
                    <a:p>
                      <a:pPr indent="0" lvl="0" marL="0" rtl="0" algn="l">
                        <a:spcBef>
                          <a:spcPts val="0"/>
                        </a:spcBef>
                        <a:spcAft>
                          <a:spcPts val="0"/>
                        </a:spcAft>
                        <a:buNone/>
                      </a:pPr>
                      <a:r>
                        <a:rPr lang="en" sz="900">
                          <a:solidFill>
                            <a:srgbClr val="595959"/>
                          </a:solidFill>
                          <a:latin typeface="Open Sans"/>
                          <a:ea typeface="Open Sans"/>
                          <a:cs typeface="Open Sans"/>
                          <a:sym typeface="Open Sans"/>
                        </a:rPr>
                        <a:t>After automating business-critical test scenarios, describe what you will do next.</a:t>
                      </a:r>
                      <a:endParaRPr sz="900">
                        <a:solidFill>
                          <a:srgbClr val="595959"/>
                        </a:solidFill>
                        <a:latin typeface="Open Sans"/>
                        <a:ea typeface="Open Sans"/>
                        <a:cs typeface="Open Sans"/>
                        <a:sym typeface="Open Sans"/>
                      </a:endParaRPr>
                    </a:p>
                  </a:txBody>
                  <a:tcPr marT="91425" marB="91425" marR="91425" marL="91425" anchor="ctr">
                    <a:lnL cap="flat" cmpd="sng" w="9525">
                      <a:solidFill>
                        <a:srgbClr val="6A67CE"/>
                      </a:solidFill>
                      <a:prstDash val="solid"/>
                      <a:round/>
                      <a:headEnd len="sm" w="sm" type="none"/>
                      <a:tailEnd len="sm" w="sm" type="none"/>
                    </a:lnL>
                    <a:lnR cap="flat" cmpd="sng" w="9525">
                      <a:solidFill>
                        <a:srgbClr val="6A67CE"/>
                      </a:solidFill>
                      <a:prstDash val="dash"/>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900">
                          <a:solidFill>
                            <a:srgbClr val="595959"/>
                          </a:solidFill>
                          <a:latin typeface="Open Sans"/>
                          <a:ea typeface="Open Sans"/>
                          <a:cs typeface="Open Sans"/>
                          <a:sym typeface="Open Sans"/>
                        </a:rPr>
                        <a:t>Describe the expected outcome.</a:t>
                      </a:r>
                      <a:endParaRPr sz="900">
                        <a:solidFill>
                          <a:srgbClr val="595959"/>
                        </a:solidFill>
                        <a:latin typeface="Open Sans"/>
                        <a:ea typeface="Open Sans"/>
                        <a:cs typeface="Open Sans"/>
                        <a:sym typeface="Open Sans"/>
                      </a:endParaRPr>
                    </a:p>
                  </a:txBody>
                  <a:tcPr marT="91425" marB="91425" marR="91425" marL="91425" anchor="ctr">
                    <a:lnL cap="flat" cmpd="sng" w="9525">
                      <a:solidFill>
                        <a:srgbClr val="6A67CE"/>
                      </a:solidFill>
                      <a:prstDash val="dash"/>
                      <a:round/>
                      <a:headEnd len="sm" w="sm" type="none"/>
                      <a:tailEnd len="sm" w="sm" type="none"/>
                    </a:lnL>
                    <a:lnR cap="flat" cmpd="sng" w="9525">
                      <a:solidFill>
                        <a:schemeClr val="accent5"/>
                      </a:solidFill>
                      <a:prstDash val="dash"/>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900">
                          <a:solidFill>
                            <a:srgbClr val="595959"/>
                          </a:solidFill>
                          <a:latin typeface="Open Sans"/>
                          <a:ea typeface="Open Sans"/>
                          <a:cs typeface="Open Sans"/>
                          <a:sym typeface="Open Sans"/>
                        </a:rPr>
                        <a:t>Describe the steps you need to take to achieve your goal.</a:t>
                      </a:r>
                      <a:endParaRPr sz="900">
                        <a:solidFill>
                          <a:srgbClr val="595959"/>
                        </a:solidFill>
                        <a:latin typeface="Open Sans"/>
                        <a:ea typeface="Open Sans"/>
                        <a:cs typeface="Open Sans"/>
                        <a:sym typeface="Open Sans"/>
                      </a:endParaRPr>
                    </a:p>
                  </a:txBody>
                  <a:tcPr marT="91425" marB="91425" marR="91425" marL="91425" anchor="ctr">
                    <a:lnL cap="flat" cmpd="sng" w="9525">
                      <a:solidFill>
                        <a:schemeClr val="accent5"/>
                      </a:solidFill>
                      <a:prstDash val="dash"/>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41"/>
          <p:cNvSpPr txBox="1"/>
          <p:nvPr>
            <p:ph type="title"/>
          </p:nvPr>
        </p:nvSpPr>
        <p:spPr>
          <a:xfrm>
            <a:off x="365760" y="457200"/>
            <a:ext cx="8454900" cy="572700"/>
          </a:xfrm>
          <a:prstGeom prst="rect">
            <a:avLst/>
          </a:prstGeom>
        </p:spPr>
        <p:txBody>
          <a:bodyPr anchorCtr="0" anchor="b" bIns="91425" lIns="0" spcFirstLastPara="1" rIns="0" wrap="square" tIns="91425">
            <a:noAutofit/>
          </a:bodyPr>
          <a:lstStyle/>
          <a:p>
            <a:pPr indent="0" lvl="0" marL="0" rtl="0" algn="l">
              <a:spcBef>
                <a:spcPts val="0"/>
              </a:spcBef>
              <a:spcAft>
                <a:spcPts val="0"/>
              </a:spcAft>
              <a:buNone/>
            </a:pPr>
            <a:r>
              <a:rPr lang="en"/>
              <a:t>Intelligent test automation for Agile teams</a:t>
            </a:r>
            <a:endParaRPr/>
          </a:p>
        </p:txBody>
      </p:sp>
      <p:sp>
        <p:nvSpPr>
          <p:cNvPr id="327" name="Google Shape;327;p41"/>
          <p:cNvSpPr txBox="1"/>
          <p:nvPr>
            <p:ph idx="1" type="subTitle"/>
          </p:nvPr>
        </p:nvSpPr>
        <p:spPr>
          <a:xfrm>
            <a:off x="365750" y="320157"/>
            <a:ext cx="7817400" cy="1662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Learn more at mabl.com</a:t>
            </a:r>
            <a:endParaRPr/>
          </a:p>
        </p:txBody>
      </p:sp>
      <p:sp>
        <p:nvSpPr>
          <p:cNvPr id="328" name="Google Shape;328;p41"/>
          <p:cNvSpPr txBox="1"/>
          <p:nvPr>
            <p:ph idx="2" type="subTitle"/>
          </p:nvPr>
        </p:nvSpPr>
        <p:spPr>
          <a:xfrm>
            <a:off x="182925" y="4874175"/>
            <a:ext cx="8764200" cy="132900"/>
          </a:xfrm>
          <a:prstGeom prst="rect">
            <a:avLst/>
          </a:prstGeom>
        </p:spPr>
        <p:txBody>
          <a:bodyPr anchorCtr="0" anchor="t" bIns="0" lIns="0" spcFirstLastPara="1" rIns="0" wrap="square" tIns="0">
            <a:noAutofit/>
          </a:bodyPr>
          <a:lstStyle/>
          <a:p>
            <a:pPr indent="0" lvl="0" marL="0" rtl="0" algn="r">
              <a:spcBef>
                <a:spcPts val="0"/>
              </a:spcBef>
              <a:spcAft>
                <a:spcPts val="1000"/>
              </a:spcAft>
              <a:buNone/>
            </a:pPr>
            <a:r>
              <a:t/>
            </a:r>
            <a:endParaRPr/>
          </a:p>
        </p:txBody>
      </p:sp>
      <p:sp>
        <p:nvSpPr>
          <p:cNvPr id="329" name="Google Shape;329;p41"/>
          <p:cNvSpPr txBox="1"/>
          <p:nvPr>
            <p:ph idx="4294967295" type="body"/>
          </p:nvPr>
        </p:nvSpPr>
        <p:spPr>
          <a:xfrm>
            <a:off x="1040999" y="1443900"/>
            <a:ext cx="3687300" cy="3319200"/>
          </a:xfrm>
          <a:prstGeom prst="rect">
            <a:avLst/>
          </a:prstGeom>
        </p:spPr>
        <p:txBody>
          <a:bodyPr anchorCtr="0" anchor="ctr" bIns="0" lIns="0" spcFirstLastPara="1" rIns="0" wrap="square" tIns="0">
            <a:noAutofit/>
          </a:bodyPr>
          <a:lstStyle/>
          <a:p>
            <a:pPr indent="0" lvl="0" marL="0" rtl="0" algn="l">
              <a:lnSpc>
                <a:spcPct val="115000"/>
              </a:lnSpc>
              <a:spcBef>
                <a:spcPts val="0"/>
              </a:spcBef>
              <a:spcAft>
                <a:spcPts val="0"/>
              </a:spcAft>
              <a:buNone/>
            </a:pPr>
            <a:r>
              <a:rPr b="1" lang="en">
                <a:solidFill>
                  <a:schemeClr val="accent5"/>
                </a:solidFill>
                <a:latin typeface="Quicksand"/>
                <a:ea typeface="Quicksand"/>
                <a:cs typeface="Quicksand"/>
                <a:sym typeface="Quicksand"/>
              </a:rPr>
              <a:t>Increase Test Coverage:</a:t>
            </a:r>
            <a:r>
              <a:rPr b="1" lang="en">
                <a:solidFill>
                  <a:schemeClr val="dk1"/>
                </a:solidFill>
                <a:latin typeface="Quicksand"/>
                <a:ea typeface="Quicksand"/>
                <a:cs typeface="Quicksand"/>
                <a:sym typeface="Quicksand"/>
              </a:rPr>
              <a:t> </a:t>
            </a:r>
            <a:r>
              <a:rPr lang="en">
                <a:solidFill>
                  <a:schemeClr val="dk1"/>
                </a:solidFill>
              </a:rPr>
              <a:t>Create and manage tests for the entire user journey in a single platform.</a:t>
            </a:r>
            <a:endParaRPr>
              <a:solidFill>
                <a:schemeClr val="dk1"/>
              </a:solidFill>
            </a:endParaRPr>
          </a:p>
          <a:p>
            <a:pPr indent="0" lvl="0" marL="0" rtl="0" algn="l">
              <a:lnSpc>
                <a:spcPct val="115000"/>
              </a:lnSpc>
              <a:spcBef>
                <a:spcPts val="1800"/>
              </a:spcBef>
              <a:spcAft>
                <a:spcPts val="0"/>
              </a:spcAft>
              <a:buNone/>
            </a:pPr>
            <a:r>
              <a:rPr b="1" lang="en">
                <a:solidFill>
                  <a:schemeClr val="accent5"/>
                </a:solidFill>
                <a:latin typeface="Quicksand"/>
                <a:ea typeface="Quicksand"/>
                <a:cs typeface="Quicksand"/>
                <a:sym typeface="Quicksand"/>
              </a:rPr>
              <a:t>Build Reliable Tests:</a:t>
            </a:r>
            <a:r>
              <a:rPr b="1" lang="en">
                <a:solidFill>
                  <a:schemeClr val="dk1"/>
                </a:solidFill>
                <a:latin typeface="Quicksand"/>
                <a:ea typeface="Quicksand"/>
                <a:cs typeface="Quicksand"/>
                <a:sym typeface="Quicksand"/>
              </a:rPr>
              <a:t> </a:t>
            </a:r>
            <a:r>
              <a:rPr lang="en">
                <a:solidFill>
                  <a:schemeClr val="dk1"/>
                </a:solidFill>
              </a:rPr>
              <a:t>As your application evolves, tests auto-heal along with it.</a:t>
            </a:r>
            <a:endParaRPr>
              <a:solidFill>
                <a:schemeClr val="dk1"/>
              </a:solidFill>
            </a:endParaRPr>
          </a:p>
          <a:p>
            <a:pPr indent="0" lvl="0" marL="0" rtl="0" algn="l">
              <a:lnSpc>
                <a:spcPct val="115000"/>
              </a:lnSpc>
              <a:spcBef>
                <a:spcPts val="1800"/>
              </a:spcBef>
              <a:spcAft>
                <a:spcPts val="0"/>
              </a:spcAft>
              <a:buNone/>
            </a:pPr>
            <a:r>
              <a:rPr b="1" lang="en">
                <a:solidFill>
                  <a:schemeClr val="accent5"/>
                </a:solidFill>
                <a:latin typeface="Quicksand"/>
                <a:ea typeface="Quicksand"/>
                <a:cs typeface="Quicksand"/>
                <a:sym typeface="Quicksand"/>
              </a:rPr>
              <a:t>Test at the Speed of Development:</a:t>
            </a:r>
            <a:r>
              <a:rPr b="1" lang="en">
                <a:solidFill>
                  <a:schemeClr val="dk1"/>
                </a:solidFill>
                <a:latin typeface="Quicksand"/>
                <a:ea typeface="Quicksand"/>
                <a:cs typeface="Quicksand"/>
                <a:sym typeface="Quicksand"/>
              </a:rPr>
              <a:t> </a:t>
            </a:r>
            <a:r>
              <a:rPr lang="en">
                <a:solidFill>
                  <a:schemeClr val="dk1"/>
                </a:solidFill>
              </a:rPr>
              <a:t>Anyone can build and maintain tests in minutes, not days.</a:t>
            </a:r>
            <a:endParaRPr>
              <a:solidFill>
                <a:schemeClr val="dk1"/>
              </a:solidFill>
            </a:endParaRPr>
          </a:p>
          <a:p>
            <a:pPr indent="0" lvl="0" marL="0" rtl="0" algn="l">
              <a:lnSpc>
                <a:spcPct val="115000"/>
              </a:lnSpc>
              <a:spcBef>
                <a:spcPts val="1800"/>
              </a:spcBef>
              <a:spcAft>
                <a:spcPts val="0"/>
              </a:spcAft>
              <a:buNone/>
            </a:pPr>
            <a:r>
              <a:rPr b="1" lang="en">
                <a:solidFill>
                  <a:schemeClr val="accent5"/>
                </a:solidFill>
                <a:latin typeface="Quicksand"/>
                <a:ea typeface="Quicksand"/>
                <a:cs typeface="Quicksand"/>
                <a:sym typeface="Quicksand"/>
              </a:rPr>
              <a:t>Integrated into Your Workflow: </a:t>
            </a:r>
            <a:r>
              <a:rPr lang="en">
                <a:solidFill>
                  <a:schemeClr val="dk1"/>
                </a:solidFill>
              </a:rPr>
              <a:t>Integrate testing natively with popular CI/CD, issue tracking, and collaboration platforms.</a:t>
            </a:r>
            <a:endParaRPr>
              <a:solidFill>
                <a:schemeClr val="dk1"/>
              </a:solidFill>
            </a:endParaRPr>
          </a:p>
        </p:txBody>
      </p:sp>
      <p:pic>
        <p:nvPicPr>
          <p:cNvPr id="330" name="Google Shape;330;p41"/>
          <p:cNvPicPr preferRelativeResize="0"/>
          <p:nvPr/>
        </p:nvPicPr>
        <p:blipFill>
          <a:blip r:embed="rId3">
            <a:alphaModFix/>
          </a:blip>
          <a:stretch>
            <a:fillRect/>
          </a:stretch>
        </p:blipFill>
        <p:spPr>
          <a:xfrm>
            <a:off x="618748" y="2517765"/>
            <a:ext cx="254600" cy="253667"/>
          </a:xfrm>
          <a:prstGeom prst="rect">
            <a:avLst/>
          </a:prstGeom>
          <a:noFill/>
          <a:ln>
            <a:noFill/>
          </a:ln>
        </p:spPr>
      </p:pic>
      <p:pic>
        <p:nvPicPr>
          <p:cNvPr id="331" name="Google Shape;331;p41"/>
          <p:cNvPicPr preferRelativeResize="0"/>
          <p:nvPr/>
        </p:nvPicPr>
        <p:blipFill>
          <a:blip r:embed="rId4">
            <a:alphaModFix/>
          </a:blip>
          <a:stretch>
            <a:fillRect/>
          </a:stretch>
        </p:blipFill>
        <p:spPr>
          <a:xfrm>
            <a:off x="618748" y="1873826"/>
            <a:ext cx="254600" cy="253667"/>
          </a:xfrm>
          <a:prstGeom prst="rect">
            <a:avLst/>
          </a:prstGeom>
          <a:noFill/>
          <a:ln>
            <a:noFill/>
          </a:ln>
        </p:spPr>
      </p:pic>
      <p:pic>
        <p:nvPicPr>
          <p:cNvPr id="332" name="Google Shape;332;p41"/>
          <p:cNvPicPr preferRelativeResize="0"/>
          <p:nvPr/>
        </p:nvPicPr>
        <p:blipFill rotWithShape="1">
          <a:blip r:embed="rId5">
            <a:alphaModFix/>
          </a:blip>
          <a:srcRect b="0" l="0" r="43509" t="0"/>
          <a:stretch/>
        </p:blipFill>
        <p:spPr>
          <a:xfrm>
            <a:off x="5007750" y="1893267"/>
            <a:ext cx="3812899" cy="2603257"/>
          </a:xfrm>
          <a:prstGeom prst="rect">
            <a:avLst/>
          </a:prstGeom>
          <a:noFill/>
          <a:ln>
            <a:noFill/>
          </a:ln>
        </p:spPr>
      </p:pic>
      <p:pic>
        <p:nvPicPr>
          <p:cNvPr id="333" name="Google Shape;333;p41"/>
          <p:cNvPicPr preferRelativeResize="0"/>
          <p:nvPr/>
        </p:nvPicPr>
        <p:blipFill>
          <a:blip r:embed="rId6">
            <a:alphaModFix/>
          </a:blip>
          <a:stretch>
            <a:fillRect/>
          </a:stretch>
        </p:blipFill>
        <p:spPr>
          <a:xfrm>
            <a:off x="620008" y="3804052"/>
            <a:ext cx="252079" cy="253350"/>
          </a:xfrm>
          <a:prstGeom prst="rect">
            <a:avLst/>
          </a:prstGeom>
          <a:noFill/>
          <a:ln>
            <a:noFill/>
          </a:ln>
        </p:spPr>
      </p:pic>
      <p:pic>
        <p:nvPicPr>
          <p:cNvPr id="334" name="Google Shape;334;p41"/>
          <p:cNvPicPr preferRelativeResize="0"/>
          <p:nvPr/>
        </p:nvPicPr>
        <p:blipFill>
          <a:blip r:embed="rId7">
            <a:alphaModFix/>
          </a:blip>
          <a:stretch>
            <a:fillRect/>
          </a:stretch>
        </p:blipFill>
        <p:spPr>
          <a:xfrm>
            <a:off x="619378" y="3161696"/>
            <a:ext cx="253339" cy="25208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9"/>
          <p:cNvSpPr txBox="1"/>
          <p:nvPr>
            <p:ph type="title"/>
          </p:nvPr>
        </p:nvSpPr>
        <p:spPr>
          <a:xfrm>
            <a:off x="365760" y="457200"/>
            <a:ext cx="8454900" cy="572700"/>
          </a:xfrm>
          <a:prstGeom prst="rect">
            <a:avLst/>
          </a:prstGeom>
        </p:spPr>
        <p:txBody>
          <a:bodyPr anchorCtr="0" anchor="b" bIns="91425" lIns="0" spcFirstLastPara="1" rIns="0" wrap="square" tIns="91425">
            <a:noAutofit/>
          </a:bodyPr>
          <a:lstStyle/>
          <a:p>
            <a:pPr indent="0" lvl="0" marL="0" rtl="0" algn="l">
              <a:spcBef>
                <a:spcPts val="0"/>
              </a:spcBef>
              <a:spcAft>
                <a:spcPts val="0"/>
              </a:spcAft>
              <a:buNone/>
            </a:pPr>
            <a:r>
              <a:rPr lang="en"/>
              <a:t>How to use this workbook</a:t>
            </a:r>
            <a:endParaRPr/>
          </a:p>
        </p:txBody>
      </p:sp>
      <p:sp>
        <p:nvSpPr>
          <p:cNvPr id="226" name="Google Shape;226;p29"/>
          <p:cNvSpPr txBox="1"/>
          <p:nvPr>
            <p:ph idx="3" type="body"/>
          </p:nvPr>
        </p:nvSpPr>
        <p:spPr>
          <a:xfrm>
            <a:off x="502922" y="1520100"/>
            <a:ext cx="3906300" cy="3154800"/>
          </a:xfrm>
          <a:prstGeom prst="rect">
            <a:avLst/>
          </a:prstGeom>
        </p:spPr>
        <p:txBody>
          <a:bodyPr anchorCtr="0" anchor="t" bIns="0" lIns="0" spcFirstLastPara="1" rIns="0" wrap="square" tIns="0">
            <a:noAutofit/>
          </a:bodyPr>
          <a:lstStyle/>
          <a:p>
            <a:pPr indent="0" lvl="0" marL="0" rtl="0" algn="l">
              <a:spcBef>
                <a:spcPts val="1200"/>
              </a:spcBef>
              <a:spcAft>
                <a:spcPts val="0"/>
              </a:spcAft>
              <a:buNone/>
            </a:pPr>
            <a:r>
              <a:rPr lang="en" sz="1400"/>
              <a:t>When starting or scaling your test automation efforts, you’ll be most successful by taking a step back and </a:t>
            </a:r>
            <a:r>
              <a:rPr b="1" lang="en" sz="1400">
                <a:solidFill>
                  <a:srgbClr val="18C5CF"/>
                </a:solidFill>
                <a:latin typeface="Quicksand"/>
                <a:ea typeface="Quicksand"/>
                <a:cs typeface="Quicksand"/>
                <a:sym typeface="Quicksand"/>
              </a:rPr>
              <a:t>thinking strategically about your approach</a:t>
            </a:r>
            <a:r>
              <a:rPr lang="en" sz="1400"/>
              <a:t> </a:t>
            </a:r>
            <a:r>
              <a:rPr i="1" lang="en" sz="1400"/>
              <a:t>before</a:t>
            </a:r>
            <a:r>
              <a:rPr lang="en" sz="1400"/>
              <a:t> you dive in and begin creating automated tests.</a:t>
            </a:r>
            <a:endParaRPr sz="1400"/>
          </a:p>
          <a:p>
            <a:pPr indent="0" lvl="0" marL="0" rtl="0" algn="l">
              <a:spcBef>
                <a:spcPts val="1200"/>
              </a:spcBef>
              <a:spcAft>
                <a:spcPts val="1000"/>
              </a:spcAft>
              <a:buNone/>
            </a:pPr>
            <a:r>
              <a:rPr lang="en" sz="1400"/>
              <a:t>This workbook is meant to complement the live workshop, and can be used to help frame up your own test automation strategy.</a:t>
            </a:r>
            <a:endParaRPr b="1" sz="1400">
              <a:solidFill>
                <a:srgbClr val="18C5CF"/>
              </a:solidFill>
              <a:latin typeface="Quicksand"/>
              <a:ea typeface="Quicksand"/>
              <a:cs typeface="Quicksand"/>
              <a:sym typeface="Quicksand"/>
            </a:endParaRPr>
          </a:p>
        </p:txBody>
      </p:sp>
      <p:sp>
        <p:nvSpPr>
          <p:cNvPr id="227" name="Google Shape;227;p29"/>
          <p:cNvSpPr txBox="1"/>
          <p:nvPr>
            <p:ph idx="2" type="subTitle"/>
          </p:nvPr>
        </p:nvSpPr>
        <p:spPr>
          <a:xfrm>
            <a:off x="182925" y="4874175"/>
            <a:ext cx="8764200" cy="132900"/>
          </a:xfrm>
          <a:prstGeom prst="rect">
            <a:avLst/>
          </a:prstGeom>
        </p:spPr>
        <p:txBody>
          <a:bodyPr anchorCtr="0" anchor="t" bIns="0" lIns="0" spcFirstLastPara="1" rIns="0" wrap="square" tIns="0">
            <a:noAutofit/>
          </a:bodyPr>
          <a:lstStyle/>
          <a:p>
            <a:pPr indent="0" lvl="0" marL="0" rtl="0" algn="r">
              <a:spcBef>
                <a:spcPts val="0"/>
              </a:spcBef>
              <a:spcAft>
                <a:spcPts val="1000"/>
              </a:spcAft>
              <a:buNone/>
            </a:pPr>
            <a:r>
              <a:t/>
            </a:r>
            <a:endParaRPr/>
          </a:p>
        </p:txBody>
      </p:sp>
      <p:sp>
        <p:nvSpPr>
          <p:cNvPr id="228" name="Google Shape;228;p29"/>
          <p:cNvSpPr txBox="1"/>
          <p:nvPr>
            <p:ph idx="1" type="subTitle"/>
          </p:nvPr>
        </p:nvSpPr>
        <p:spPr>
          <a:xfrm>
            <a:off x="365750" y="320157"/>
            <a:ext cx="7817400" cy="1662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Starting - and Scaling - Functional Test Automation to Keep up with Fast-Paced Delivery</a:t>
            </a:r>
            <a:endParaRPr/>
          </a:p>
        </p:txBody>
      </p:sp>
      <p:pic>
        <p:nvPicPr>
          <p:cNvPr id="229" name="Google Shape;229;p29"/>
          <p:cNvPicPr preferRelativeResize="0"/>
          <p:nvPr/>
        </p:nvPicPr>
        <p:blipFill>
          <a:blip r:embed="rId3">
            <a:alphaModFix/>
          </a:blip>
          <a:stretch>
            <a:fillRect/>
          </a:stretch>
        </p:blipFill>
        <p:spPr>
          <a:xfrm>
            <a:off x="4623950" y="1767258"/>
            <a:ext cx="4390174" cy="299110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0"/>
          <p:cNvSpPr txBox="1"/>
          <p:nvPr>
            <p:ph type="title"/>
          </p:nvPr>
        </p:nvSpPr>
        <p:spPr>
          <a:xfrm>
            <a:off x="365760" y="457200"/>
            <a:ext cx="8454900" cy="572700"/>
          </a:xfrm>
          <a:prstGeom prst="rect">
            <a:avLst/>
          </a:prstGeom>
        </p:spPr>
        <p:txBody>
          <a:bodyPr anchorCtr="0" anchor="b" bIns="91425" lIns="0" spcFirstLastPara="1" rIns="0" wrap="square" tIns="91425">
            <a:noAutofit/>
          </a:bodyPr>
          <a:lstStyle/>
          <a:p>
            <a:pPr indent="0" lvl="0" marL="0" rtl="0" algn="l">
              <a:spcBef>
                <a:spcPts val="0"/>
              </a:spcBef>
              <a:spcAft>
                <a:spcPts val="0"/>
              </a:spcAft>
              <a:buNone/>
            </a:pPr>
            <a:r>
              <a:rPr lang="en"/>
              <a:t>Our sample application</a:t>
            </a:r>
            <a:endParaRPr/>
          </a:p>
        </p:txBody>
      </p:sp>
      <p:sp>
        <p:nvSpPr>
          <p:cNvPr id="235" name="Google Shape;235;p30"/>
          <p:cNvSpPr txBox="1"/>
          <p:nvPr>
            <p:ph idx="2" type="subTitle"/>
          </p:nvPr>
        </p:nvSpPr>
        <p:spPr>
          <a:xfrm>
            <a:off x="365750" y="320157"/>
            <a:ext cx="7817400" cy="166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This is the app we’re ‘testing’ in as an example in this workbook</a:t>
            </a:r>
            <a:endParaRPr/>
          </a:p>
          <a:p>
            <a:pPr indent="0" lvl="0" marL="0" rtl="0" algn="l">
              <a:spcBef>
                <a:spcPts val="1000"/>
              </a:spcBef>
              <a:spcAft>
                <a:spcPts val="1000"/>
              </a:spcAft>
              <a:buNone/>
            </a:pPr>
            <a:r>
              <a:t/>
            </a:r>
            <a:endParaRPr/>
          </a:p>
        </p:txBody>
      </p:sp>
      <p:sp>
        <p:nvSpPr>
          <p:cNvPr id="236" name="Google Shape;236;p30"/>
          <p:cNvSpPr txBox="1"/>
          <p:nvPr>
            <p:ph idx="3" type="body"/>
          </p:nvPr>
        </p:nvSpPr>
        <p:spPr>
          <a:xfrm>
            <a:off x="502920" y="1520100"/>
            <a:ext cx="3566100" cy="3154800"/>
          </a:xfrm>
          <a:prstGeom prst="rect">
            <a:avLst/>
          </a:prstGeom>
        </p:spPr>
        <p:txBody>
          <a:bodyPr anchorCtr="0" anchor="t" bIns="0" lIns="0" spcFirstLastPara="1" rIns="0" wrap="square" tIns="0">
            <a:noAutofit/>
          </a:bodyPr>
          <a:lstStyle/>
          <a:p>
            <a:pPr indent="-184150" lvl="0" marL="228600" rtl="0" algn="l">
              <a:lnSpc>
                <a:spcPct val="115000"/>
              </a:lnSpc>
              <a:spcBef>
                <a:spcPts val="1000"/>
              </a:spcBef>
              <a:spcAft>
                <a:spcPts val="0"/>
              </a:spcAft>
              <a:buClr>
                <a:schemeClr val="accent2"/>
              </a:buClr>
              <a:buSzPts val="1100"/>
              <a:buChar char="●"/>
            </a:pPr>
            <a:r>
              <a:rPr lang="en"/>
              <a:t>Testing a retail and ecommerce website</a:t>
            </a:r>
            <a:endParaRPr/>
          </a:p>
          <a:p>
            <a:pPr indent="-184150" lvl="0" marL="228600" rtl="0" algn="l">
              <a:lnSpc>
                <a:spcPct val="115000"/>
              </a:lnSpc>
              <a:spcBef>
                <a:spcPts val="600"/>
              </a:spcBef>
              <a:spcAft>
                <a:spcPts val="0"/>
              </a:spcAft>
              <a:buClr>
                <a:schemeClr val="accent2"/>
              </a:buClr>
              <a:buSzPts val="1100"/>
              <a:buChar char="●"/>
            </a:pPr>
            <a:r>
              <a:rPr lang="en"/>
              <a:t>This is a greenfield project</a:t>
            </a:r>
            <a:endParaRPr/>
          </a:p>
          <a:p>
            <a:pPr indent="-184150" lvl="0" marL="228600" rtl="0" algn="l">
              <a:lnSpc>
                <a:spcPct val="115000"/>
              </a:lnSpc>
              <a:spcBef>
                <a:spcPts val="600"/>
              </a:spcBef>
              <a:spcAft>
                <a:spcPts val="0"/>
              </a:spcAft>
              <a:buClr>
                <a:schemeClr val="accent2"/>
              </a:buClr>
              <a:buSzPts val="1100"/>
              <a:buChar char="●"/>
            </a:pPr>
            <a:r>
              <a:rPr lang="en"/>
              <a:t>We are the quality engineering team</a:t>
            </a:r>
            <a:endParaRPr/>
          </a:p>
          <a:p>
            <a:pPr indent="-184150" lvl="0" marL="228600" rtl="0" algn="l">
              <a:lnSpc>
                <a:spcPct val="115000"/>
              </a:lnSpc>
              <a:spcBef>
                <a:spcPts val="600"/>
              </a:spcBef>
              <a:spcAft>
                <a:spcPts val="0"/>
              </a:spcAft>
              <a:buClr>
                <a:schemeClr val="accent2"/>
              </a:buClr>
              <a:buSzPts val="1100"/>
              <a:buChar char="●"/>
            </a:pPr>
            <a:r>
              <a:rPr lang="en"/>
              <a:t>There are APIs at our disposal</a:t>
            </a:r>
            <a:endParaRPr/>
          </a:p>
          <a:p>
            <a:pPr indent="-184150" lvl="0" marL="228600" rtl="0" algn="l">
              <a:lnSpc>
                <a:spcPct val="115000"/>
              </a:lnSpc>
              <a:spcBef>
                <a:spcPts val="600"/>
              </a:spcBef>
              <a:spcAft>
                <a:spcPts val="0"/>
              </a:spcAft>
              <a:buClr>
                <a:schemeClr val="accent2"/>
              </a:buClr>
              <a:buSzPts val="1100"/>
              <a:buChar char="●"/>
            </a:pPr>
            <a:r>
              <a:rPr lang="en"/>
              <a:t>App devs do the unit, API and integration testing</a:t>
            </a:r>
            <a:endParaRPr/>
          </a:p>
        </p:txBody>
      </p:sp>
      <p:pic>
        <p:nvPicPr>
          <p:cNvPr id="237" name="Google Shape;237;p30"/>
          <p:cNvPicPr preferRelativeResize="0"/>
          <p:nvPr/>
        </p:nvPicPr>
        <p:blipFill rotWithShape="1">
          <a:blip r:embed="rId3">
            <a:alphaModFix/>
          </a:blip>
          <a:srcRect b="20115" l="0" r="0" t="0"/>
          <a:stretch/>
        </p:blipFill>
        <p:spPr>
          <a:xfrm>
            <a:off x="5275545" y="0"/>
            <a:ext cx="2930450" cy="5143500"/>
          </a:xfrm>
          <a:prstGeom prst="rect">
            <a:avLst/>
          </a:prstGeom>
          <a:noFill/>
          <a:ln>
            <a:noFill/>
          </a:ln>
          <a:effectLst>
            <a:outerShdw blurRad="428625" rotWithShape="0" algn="bl">
              <a:schemeClr val="dk1">
                <a:alpha val="47000"/>
              </a:scheme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1"/>
          <p:cNvSpPr txBox="1"/>
          <p:nvPr>
            <p:ph type="title"/>
          </p:nvPr>
        </p:nvSpPr>
        <p:spPr>
          <a:xfrm>
            <a:off x="365760" y="457200"/>
            <a:ext cx="8454900" cy="572700"/>
          </a:xfrm>
          <a:prstGeom prst="rect">
            <a:avLst/>
          </a:prstGeom>
        </p:spPr>
        <p:txBody>
          <a:bodyPr anchorCtr="0" anchor="b" bIns="91425" lIns="0" spcFirstLastPara="1" rIns="0" wrap="square" tIns="91425">
            <a:noAutofit/>
          </a:bodyPr>
          <a:lstStyle/>
          <a:p>
            <a:pPr indent="0" lvl="0" marL="0" rtl="0" algn="l">
              <a:spcBef>
                <a:spcPts val="0"/>
              </a:spcBef>
              <a:spcAft>
                <a:spcPts val="0"/>
              </a:spcAft>
              <a:buNone/>
            </a:pPr>
            <a:r>
              <a:rPr lang="en"/>
              <a:t>Our sample application</a:t>
            </a:r>
            <a:endParaRPr/>
          </a:p>
        </p:txBody>
      </p:sp>
      <p:sp>
        <p:nvSpPr>
          <p:cNvPr id="243" name="Google Shape;243;p31"/>
          <p:cNvSpPr txBox="1"/>
          <p:nvPr>
            <p:ph idx="2" type="subTitle"/>
          </p:nvPr>
        </p:nvSpPr>
        <p:spPr>
          <a:xfrm>
            <a:off x="365750" y="320157"/>
            <a:ext cx="7817400" cy="1662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accent6"/>
              </a:buClr>
              <a:buSzPts val="1100"/>
              <a:buFont typeface="Arial"/>
              <a:buNone/>
            </a:pPr>
            <a:r>
              <a:rPr lang="en">
                <a:solidFill>
                  <a:schemeClr val="lt1"/>
                </a:solidFill>
              </a:rPr>
              <a:t>This is the app we’re ‘testing’ in as an example in this workbook</a:t>
            </a:r>
            <a:endParaRPr>
              <a:solidFill>
                <a:schemeClr val="lt1"/>
              </a:solidFill>
            </a:endParaRPr>
          </a:p>
          <a:p>
            <a:pPr indent="0" lvl="0" marL="0" rtl="0" algn="l">
              <a:spcBef>
                <a:spcPts val="1000"/>
              </a:spcBef>
              <a:spcAft>
                <a:spcPts val="1000"/>
              </a:spcAft>
              <a:buNone/>
            </a:pPr>
            <a:r>
              <a:t/>
            </a:r>
            <a:endParaRPr/>
          </a:p>
        </p:txBody>
      </p:sp>
      <p:pic>
        <p:nvPicPr>
          <p:cNvPr id="244" name="Google Shape;244;p31"/>
          <p:cNvPicPr preferRelativeResize="0"/>
          <p:nvPr/>
        </p:nvPicPr>
        <p:blipFill>
          <a:blip r:embed="rId3">
            <a:alphaModFix/>
          </a:blip>
          <a:stretch>
            <a:fillRect/>
          </a:stretch>
        </p:blipFill>
        <p:spPr>
          <a:xfrm>
            <a:off x="1944894" y="1429125"/>
            <a:ext cx="2111700" cy="3299400"/>
          </a:xfrm>
          <a:prstGeom prst="roundRect">
            <a:avLst>
              <a:gd fmla="val 4974" name="adj"/>
            </a:avLst>
          </a:prstGeom>
          <a:noFill/>
          <a:ln>
            <a:noFill/>
          </a:ln>
          <a:effectLst>
            <a:outerShdw blurRad="257175" rotWithShape="0" algn="bl" dir="5400000" dist="95250">
              <a:srgbClr val="000000">
                <a:alpha val="24000"/>
              </a:srgbClr>
            </a:outerShdw>
          </a:effectLst>
        </p:spPr>
      </p:pic>
      <p:pic>
        <p:nvPicPr>
          <p:cNvPr id="245" name="Google Shape;245;p31"/>
          <p:cNvPicPr preferRelativeResize="0"/>
          <p:nvPr/>
        </p:nvPicPr>
        <p:blipFill>
          <a:blip r:embed="rId4">
            <a:alphaModFix/>
          </a:blip>
          <a:stretch>
            <a:fillRect/>
          </a:stretch>
        </p:blipFill>
        <p:spPr>
          <a:xfrm>
            <a:off x="4567511" y="1429125"/>
            <a:ext cx="2631600" cy="3299400"/>
          </a:xfrm>
          <a:prstGeom prst="roundRect">
            <a:avLst>
              <a:gd fmla="val 3685" name="adj"/>
            </a:avLst>
          </a:prstGeom>
          <a:noFill/>
          <a:ln>
            <a:noFill/>
          </a:ln>
          <a:effectLst>
            <a:outerShdw blurRad="257175" rotWithShape="0" algn="bl" dir="5400000" dist="95250">
              <a:srgbClr val="000000">
                <a:alpha val="24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2"/>
          <p:cNvSpPr txBox="1"/>
          <p:nvPr>
            <p:ph type="title"/>
          </p:nvPr>
        </p:nvSpPr>
        <p:spPr>
          <a:xfrm>
            <a:off x="365760" y="457200"/>
            <a:ext cx="8454900" cy="572700"/>
          </a:xfrm>
          <a:prstGeom prst="rect">
            <a:avLst/>
          </a:prstGeom>
        </p:spPr>
        <p:txBody>
          <a:bodyPr anchorCtr="0" anchor="b" bIns="91425" lIns="0" spcFirstLastPara="1" rIns="0" wrap="square" tIns="91425">
            <a:noAutofit/>
          </a:bodyPr>
          <a:lstStyle/>
          <a:p>
            <a:pPr indent="0" lvl="0" marL="0" rtl="0" algn="l">
              <a:spcBef>
                <a:spcPts val="0"/>
              </a:spcBef>
              <a:spcAft>
                <a:spcPts val="0"/>
              </a:spcAft>
              <a:buNone/>
            </a:pPr>
            <a:r>
              <a:rPr lang="en"/>
              <a:t>Our sample application</a:t>
            </a:r>
            <a:endParaRPr/>
          </a:p>
        </p:txBody>
      </p:sp>
      <p:pic>
        <p:nvPicPr>
          <p:cNvPr id="251" name="Google Shape;251;p32"/>
          <p:cNvPicPr preferRelativeResize="0"/>
          <p:nvPr/>
        </p:nvPicPr>
        <p:blipFill>
          <a:blip r:embed="rId3">
            <a:alphaModFix/>
          </a:blip>
          <a:stretch>
            <a:fillRect/>
          </a:stretch>
        </p:blipFill>
        <p:spPr>
          <a:xfrm>
            <a:off x="397065" y="1429112"/>
            <a:ext cx="2631300" cy="3299400"/>
          </a:xfrm>
          <a:prstGeom prst="roundRect">
            <a:avLst>
              <a:gd fmla="val 4248" name="adj"/>
            </a:avLst>
          </a:prstGeom>
          <a:noFill/>
          <a:ln>
            <a:noFill/>
          </a:ln>
          <a:effectLst>
            <a:outerShdw blurRad="185738" rotWithShape="0" algn="bl" dir="5460000" dist="95250">
              <a:schemeClr val="dk1">
                <a:alpha val="20000"/>
              </a:schemeClr>
            </a:outerShdw>
          </a:effectLst>
        </p:spPr>
      </p:pic>
      <p:pic>
        <p:nvPicPr>
          <p:cNvPr id="252" name="Google Shape;252;p32"/>
          <p:cNvPicPr preferRelativeResize="0"/>
          <p:nvPr/>
        </p:nvPicPr>
        <p:blipFill>
          <a:blip r:embed="rId4">
            <a:alphaModFix/>
          </a:blip>
          <a:stretch>
            <a:fillRect/>
          </a:stretch>
        </p:blipFill>
        <p:spPr>
          <a:xfrm>
            <a:off x="3293195" y="1429125"/>
            <a:ext cx="2631300" cy="3299400"/>
          </a:xfrm>
          <a:prstGeom prst="roundRect">
            <a:avLst>
              <a:gd fmla="val 4268" name="adj"/>
            </a:avLst>
          </a:prstGeom>
          <a:noFill/>
          <a:ln>
            <a:noFill/>
          </a:ln>
          <a:effectLst>
            <a:outerShdw blurRad="185738" rotWithShape="0" algn="bl" dir="5460000" dist="95250">
              <a:schemeClr val="dk1">
                <a:alpha val="20000"/>
              </a:schemeClr>
            </a:outerShdw>
          </a:effectLst>
        </p:spPr>
      </p:pic>
      <p:pic>
        <p:nvPicPr>
          <p:cNvPr id="253" name="Google Shape;253;p32"/>
          <p:cNvPicPr preferRelativeResize="0"/>
          <p:nvPr/>
        </p:nvPicPr>
        <p:blipFill>
          <a:blip r:embed="rId5">
            <a:alphaModFix/>
          </a:blip>
          <a:stretch>
            <a:fillRect/>
          </a:stretch>
        </p:blipFill>
        <p:spPr>
          <a:xfrm>
            <a:off x="6189325" y="1429127"/>
            <a:ext cx="2631300" cy="3299400"/>
          </a:xfrm>
          <a:prstGeom prst="roundRect">
            <a:avLst>
              <a:gd fmla="val 4287" name="adj"/>
            </a:avLst>
          </a:prstGeom>
          <a:noFill/>
          <a:ln>
            <a:noFill/>
          </a:ln>
          <a:effectLst>
            <a:outerShdw blurRad="185738" rotWithShape="0" algn="bl" dir="5460000" dist="95250">
              <a:schemeClr val="dk1">
                <a:alpha val="20000"/>
              </a:schemeClr>
            </a:outerShdw>
          </a:effectLst>
        </p:spPr>
      </p:pic>
      <p:sp>
        <p:nvSpPr>
          <p:cNvPr id="254" name="Google Shape;254;p32"/>
          <p:cNvSpPr txBox="1"/>
          <p:nvPr>
            <p:ph idx="2" type="subTitle"/>
          </p:nvPr>
        </p:nvSpPr>
        <p:spPr>
          <a:xfrm>
            <a:off x="365750" y="320157"/>
            <a:ext cx="7817400" cy="1662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solidFill>
                  <a:schemeClr val="lt1"/>
                </a:solidFill>
              </a:rPr>
              <a:t>This is the app we’re ‘testing’ in as an example in this workbook</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3"/>
          <p:cNvSpPr txBox="1"/>
          <p:nvPr>
            <p:ph idx="1" type="subTitle"/>
          </p:nvPr>
        </p:nvSpPr>
        <p:spPr>
          <a:xfrm>
            <a:off x="365750" y="320157"/>
            <a:ext cx="7817400" cy="1662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Sample w</a:t>
            </a:r>
            <a:r>
              <a:rPr lang="en"/>
              <a:t>orksheet</a:t>
            </a:r>
            <a:endParaRPr/>
          </a:p>
        </p:txBody>
      </p:sp>
      <p:sp>
        <p:nvSpPr>
          <p:cNvPr id="260" name="Google Shape;260;p33"/>
          <p:cNvSpPr txBox="1"/>
          <p:nvPr>
            <p:ph type="title"/>
          </p:nvPr>
        </p:nvSpPr>
        <p:spPr>
          <a:xfrm>
            <a:off x="365760" y="457200"/>
            <a:ext cx="8454900" cy="572700"/>
          </a:xfrm>
          <a:prstGeom prst="rect">
            <a:avLst/>
          </a:prstGeom>
        </p:spPr>
        <p:txBody>
          <a:bodyPr anchorCtr="0" anchor="b" bIns="91425" lIns="0" spcFirstLastPara="1" rIns="0" wrap="square" tIns="91425">
            <a:noAutofit/>
          </a:bodyPr>
          <a:lstStyle/>
          <a:p>
            <a:pPr indent="0" lvl="0" marL="0" rtl="0" algn="l">
              <a:spcBef>
                <a:spcPts val="0"/>
              </a:spcBef>
              <a:spcAft>
                <a:spcPts val="0"/>
              </a:spcAft>
              <a:buNone/>
            </a:pPr>
            <a:r>
              <a:rPr lang="en"/>
              <a:t>Setting goals</a:t>
            </a:r>
            <a:endParaRPr/>
          </a:p>
        </p:txBody>
      </p:sp>
      <p:sp>
        <p:nvSpPr>
          <p:cNvPr id="261" name="Google Shape;261;p33"/>
          <p:cNvSpPr txBox="1"/>
          <p:nvPr>
            <p:ph idx="2" type="subTitle"/>
          </p:nvPr>
        </p:nvSpPr>
        <p:spPr>
          <a:xfrm>
            <a:off x="182925" y="4874175"/>
            <a:ext cx="8764200" cy="132900"/>
          </a:xfrm>
          <a:prstGeom prst="rect">
            <a:avLst/>
          </a:prstGeom>
        </p:spPr>
        <p:txBody>
          <a:bodyPr anchorCtr="0" anchor="t" bIns="0" lIns="0" spcFirstLastPara="1" rIns="0" wrap="square" tIns="0">
            <a:noAutofit/>
          </a:bodyPr>
          <a:lstStyle/>
          <a:p>
            <a:pPr indent="0" lvl="0" marL="0" rtl="0" algn="r">
              <a:spcBef>
                <a:spcPts val="0"/>
              </a:spcBef>
              <a:spcAft>
                <a:spcPts val="1000"/>
              </a:spcAft>
              <a:buNone/>
            </a:pPr>
            <a:r>
              <a:t/>
            </a:r>
            <a:endParaRPr/>
          </a:p>
        </p:txBody>
      </p:sp>
      <p:graphicFrame>
        <p:nvGraphicFramePr>
          <p:cNvPr id="262" name="Google Shape;262;p33"/>
          <p:cNvGraphicFramePr/>
          <p:nvPr/>
        </p:nvGraphicFramePr>
        <p:xfrm>
          <a:off x="396799" y="1428750"/>
          <a:ext cx="3000000" cy="3000000"/>
        </p:xfrm>
        <a:graphic>
          <a:graphicData uri="http://schemas.openxmlformats.org/drawingml/2006/table">
            <a:tbl>
              <a:tblPr>
                <a:noFill/>
                <a:tableStyleId>{06E651A6-E900-417C-85FD-FBB5A5A5A5AD}</a:tableStyleId>
              </a:tblPr>
              <a:tblGrid>
                <a:gridCol w="1309125"/>
                <a:gridCol w="6508275"/>
              </a:tblGrid>
              <a:tr h="100000">
                <a:tc>
                  <a:txBody>
                    <a:bodyPr/>
                    <a:lstStyle/>
                    <a:p>
                      <a:pPr indent="0" lvl="0" marL="0" rtl="0" algn="l">
                        <a:spcBef>
                          <a:spcPts val="0"/>
                        </a:spcBef>
                        <a:spcAft>
                          <a:spcPts val="0"/>
                        </a:spcAft>
                        <a:buNone/>
                      </a:pPr>
                      <a:r>
                        <a:rPr lang="en" sz="900">
                          <a:solidFill>
                            <a:schemeClr val="lt1"/>
                          </a:solidFill>
                          <a:latin typeface="Quicksand Light"/>
                          <a:ea typeface="Quicksand Light"/>
                          <a:cs typeface="Quicksand Light"/>
                          <a:sym typeface="Quicksand Light"/>
                        </a:rPr>
                        <a:t>Goal-Setting</a:t>
                      </a:r>
                      <a:endParaRPr sz="900">
                        <a:solidFill>
                          <a:schemeClr val="lt1"/>
                        </a:solidFill>
                        <a:latin typeface="Quicksand Light"/>
                        <a:ea typeface="Quicksand Light"/>
                        <a:cs typeface="Quicksand Light"/>
                        <a:sym typeface="Quicksand Light"/>
                      </a:endParaRPr>
                    </a:p>
                  </a:txBody>
                  <a:tcPr marT="91425" marB="91425" marR="91425" marL="91425" anchor="ctr">
                    <a:lnL cap="flat" cmpd="sng" w="9525">
                      <a:solidFill>
                        <a:srgbClr val="6A67CE"/>
                      </a:solidFill>
                      <a:prstDash val="solid"/>
                      <a:round/>
                      <a:headEnd len="sm" w="sm" type="none"/>
                      <a:tailEnd len="sm" w="sm" type="none"/>
                    </a:lnL>
                    <a:lnR cap="flat" cmpd="sng" w="9525">
                      <a:solidFill>
                        <a:srgbClr val="6A67CE"/>
                      </a:solidFill>
                      <a:prstDash val="solid"/>
                      <a:round/>
                      <a:headEnd len="sm" w="sm" type="none"/>
                      <a:tailEnd len="sm" w="sm" type="none"/>
                    </a:lnR>
                    <a:lnT cap="flat" cmpd="sng" w="9525">
                      <a:solidFill>
                        <a:srgbClr val="6A67CE"/>
                      </a:solidFill>
                      <a:prstDash val="solid"/>
                      <a:round/>
                      <a:headEnd len="sm" w="sm" type="none"/>
                      <a:tailEnd len="sm" w="sm" type="none"/>
                    </a:lnT>
                    <a:lnB cap="flat" cmpd="sng" w="9525">
                      <a:solidFill>
                        <a:schemeClr val="lt2"/>
                      </a:solidFill>
                      <a:prstDash val="solid"/>
                      <a:round/>
                      <a:headEnd len="sm" w="sm" type="none"/>
                      <a:tailEnd len="sm" w="sm" type="none"/>
                    </a:lnB>
                    <a:solidFill>
                      <a:srgbClr val="6A67CE"/>
                    </a:solidFill>
                  </a:tcPr>
                </a:tc>
                <a:tc>
                  <a:txBody>
                    <a:bodyPr/>
                    <a:lstStyle/>
                    <a:p>
                      <a:pPr indent="0" lvl="0" marL="0" rtl="0" algn="l">
                        <a:spcBef>
                          <a:spcPts val="0"/>
                        </a:spcBef>
                        <a:spcAft>
                          <a:spcPts val="0"/>
                        </a:spcAft>
                        <a:buNone/>
                      </a:pPr>
                      <a:r>
                        <a:t/>
                      </a:r>
                      <a:endParaRPr sz="900">
                        <a:solidFill>
                          <a:schemeClr val="lt1"/>
                        </a:solidFill>
                        <a:latin typeface="Quicksand Light"/>
                        <a:ea typeface="Quicksand Light"/>
                        <a:cs typeface="Quicksand Light"/>
                        <a:sym typeface="Quicksand Light"/>
                      </a:endParaRPr>
                    </a:p>
                  </a:txBody>
                  <a:tcPr marT="91425" marB="91425" marR="91425" marL="91425" anchor="ctr">
                    <a:lnL cap="flat" cmpd="sng" w="9525">
                      <a:solidFill>
                        <a:srgbClr val="6A67CE"/>
                      </a:solidFill>
                      <a:prstDash val="solid"/>
                      <a:round/>
                      <a:headEnd len="sm" w="sm" type="none"/>
                      <a:tailEnd len="sm" w="sm" type="none"/>
                    </a:lnL>
                    <a:lnR cap="flat" cmpd="sng" w="9525">
                      <a:solidFill>
                        <a:srgbClr val="6A67CE"/>
                      </a:solidFill>
                      <a:prstDash val="solid"/>
                      <a:round/>
                      <a:headEnd len="sm" w="sm" type="none"/>
                      <a:tailEnd len="sm" w="sm" type="none"/>
                    </a:lnR>
                    <a:lnT cap="flat" cmpd="sng" w="9525">
                      <a:solidFill>
                        <a:srgbClr val="6A67CE"/>
                      </a:solidFill>
                      <a:prstDash val="solid"/>
                      <a:round/>
                      <a:headEnd len="sm" w="sm" type="none"/>
                      <a:tailEnd len="sm" w="sm" type="none"/>
                    </a:lnT>
                    <a:lnB cap="flat" cmpd="sng" w="9525">
                      <a:solidFill>
                        <a:schemeClr val="lt2"/>
                      </a:solidFill>
                      <a:prstDash val="solid"/>
                      <a:round/>
                      <a:headEnd len="sm" w="sm" type="none"/>
                      <a:tailEnd len="sm" w="sm" type="none"/>
                    </a:lnB>
                    <a:solidFill>
                      <a:srgbClr val="6A67CE"/>
                    </a:solidFill>
                  </a:tcPr>
                </a:tc>
              </a:tr>
              <a:tr h="100000">
                <a:tc>
                  <a:txBody>
                    <a:bodyPr/>
                    <a:lstStyle/>
                    <a:p>
                      <a:pPr indent="0" lvl="0" marL="0" rtl="0" algn="l">
                        <a:spcBef>
                          <a:spcPts val="0"/>
                        </a:spcBef>
                        <a:spcAft>
                          <a:spcPts val="0"/>
                        </a:spcAft>
                        <a:buNone/>
                      </a:pPr>
                      <a:r>
                        <a:rPr b="1" lang="en" sz="900">
                          <a:solidFill>
                            <a:srgbClr val="6A67CE"/>
                          </a:solidFill>
                          <a:latin typeface="Quicksand"/>
                          <a:ea typeface="Quicksand"/>
                          <a:cs typeface="Quicksand"/>
                          <a:sym typeface="Quicksand"/>
                        </a:rPr>
                        <a:t>Product/Application</a:t>
                      </a:r>
                      <a:endParaRPr b="1" sz="900">
                        <a:solidFill>
                          <a:srgbClr val="6A67CE"/>
                        </a:solidFill>
                        <a:latin typeface="Quicksand"/>
                        <a:ea typeface="Quicksand"/>
                        <a:cs typeface="Quicksand"/>
                        <a:sym typeface="Quicksand"/>
                      </a:endParaRPr>
                    </a:p>
                  </a:txBody>
                  <a:tcPr marT="91425" marB="91425" marR="91425" marL="91425" anchor="ctr">
                    <a:lnL cap="flat" cmpd="sng" w="9525">
                      <a:solidFill>
                        <a:schemeClr val="lt2"/>
                      </a:solidFill>
                      <a:prstDash val="solid"/>
                      <a:round/>
                      <a:headEnd len="sm" w="sm" type="none"/>
                      <a:tailEnd len="sm" w="sm" type="none"/>
                    </a:lnL>
                    <a:lnR cap="flat" cmpd="sng" w="9525">
                      <a:solidFill>
                        <a:srgbClr val="6A67CE"/>
                      </a:solidFill>
                      <a:prstDash val="dash"/>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800">
                          <a:solidFill>
                            <a:srgbClr val="595959"/>
                          </a:solidFill>
                          <a:latin typeface="Open Sans"/>
                          <a:ea typeface="Open Sans"/>
                          <a:cs typeface="Open Sans"/>
                          <a:sym typeface="Open Sans"/>
                        </a:rPr>
                        <a:t>Geek Shirts Ltd. web shop</a:t>
                      </a:r>
                      <a:endParaRPr sz="800">
                        <a:solidFill>
                          <a:srgbClr val="595959"/>
                        </a:solidFill>
                        <a:latin typeface="Open Sans"/>
                        <a:ea typeface="Open Sans"/>
                        <a:cs typeface="Open Sans"/>
                        <a:sym typeface="Open Sans"/>
                      </a:endParaRPr>
                    </a:p>
                  </a:txBody>
                  <a:tcPr marT="91425" marB="91425" marR="91425" marL="91425" anchor="ctr">
                    <a:lnL cap="flat" cmpd="sng" w="9525">
                      <a:solidFill>
                        <a:srgbClr val="6A67CE"/>
                      </a:solidFill>
                      <a:prstDash val="dash"/>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r>
              <a:tr h="100000">
                <a:tc>
                  <a:txBody>
                    <a:bodyPr/>
                    <a:lstStyle/>
                    <a:p>
                      <a:pPr indent="0" lvl="0" marL="0" rtl="0" algn="l">
                        <a:spcBef>
                          <a:spcPts val="0"/>
                        </a:spcBef>
                        <a:spcAft>
                          <a:spcPts val="0"/>
                        </a:spcAft>
                        <a:buNone/>
                      </a:pPr>
                      <a:r>
                        <a:rPr b="1" lang="en" sz="900">
                          <a:solidFill>
                            <a:srgbClr val="6A67CE"/>
                          </a:solidFill>
                          <a:latin typeface="Quicksand"/>
                          <a:ea typeface="Quicksand"/>
                          <a:cs typeface="Quicksand"/>
                          <a:sym typeface="Quicksand"/>
                        </a:rPr>
                        <a:t>Goal</a:t>
                      </a:r>
                      <a:endParaRPr b="1" sz="900">
                        <a:solidFill>
                          <a:srgbClr val="6A67CE"/>
                        </a:solidFill>
                        <a:latin typeface="Quicksand"/>
                        <a:ea typeface="Quicksand"/>
                        <a:cs typeface="Quicksand"/>
                        <a:sym typeface="Quicksand"/>
                      </a:endParaRPr>
                    </a:p>
                  </a:txBody>
                  <a:tcPr marT="91425" marB="91425" marR="91425" marL="91425" anchor="ctr">
                    <a:lnL cap="flat" cmpd="sng" w="9525">
                      <a:solidFill>
                        <a:schemeClr val="lt2"/>
                      </a:solidFill>
                      <a:prstDash val="solid"/>
                      <a:round/>
                      <a:headEnd len="sm" w="sm" type="none"/>
                      <a:tailEnd len="sm" w="sm" type="none"/>
                    </a:lnL>
                    <a:lnR cap="flat" cmpd="sng" w="9525">
                      <a:solidFill>
                        <a:srgbClr val="6A67CE"/>
                      </a:solidFill>
                      <a:prstDash val="dash"/>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800">
                          <a:solidFill>
                            <a:srgbClr val="595959"/>
                          </a:solidFill>
                          <a:latin typeface="Open Sans"/>
                          <a:ea typeface="Open Sans"/>
                          <a:cs typeface="Open Sans"/>
                          <a:sym typeface="Open Sans"/>
                        </a:rPr>
                        <a:t>Consistent, in-sprint automation of acceptance-level tests</a:t>
                      </a:r>
                      <a:endParaRPr sz="800">
                        <a:solidFill>
                          <a:srgbClr val="595959"/>
                        </a:solidFill>
                        <a:latin typeface="Open Sans"/>
                        <a:ea typeface="Open Sans"/>
                        <a:cs typeface="Open Sans"/>
                        <a:sym typeface="Open Sans"/>
                      </a:endParaRPr>
                    </a:p>
                  </a:txBody>
                  <a:tcPr marT="91425" marB="91425" marR="91425" marL="91425" anchor="ctr">
                    <a:lnL cap="flat" cmpd="sng" w="9525">
                      <a:solidFill>
                        <a:srgbClr val="6A67CE"/>
                      </a:solidFill>
                      <a:prstDash val="dash"/>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r>
              <a:tr h="100000">
                <a:tc>
                  <a:txBody>
                    <a:bodyPr/>
                    <a:lstStyle/>
                    <a:p>
                      <a:pPr indent="0" lvl="0" marL="0" rtl="0" algn="l">
                        <a:spcBef>
                          <a:spcPts val="0"/>
                        </a:spcBef>
                        <a:spcAft>
                          <a:spcPts val="0"/>
                        </a:spcAft>
                        <a:buNone/>
                      </a:pPr>
                      <a:r>
                        <a:rPr b="1" lang="en" sz="900">
                          <a:solidFill>
                            <a:srgbClr val="6A67CE"/>
                          </a:solidFill>
                          <a:latin typeface="Quicksand"/>
                          <a:ea typeface="Quicksand"/>
                          <a:cs typeface="Quicksand"/>
                          <a:sym typeface="Quicksand"/>
                        </a:rPr>
                        <a:t>Measurement</a:t>
                      </a:r>
                      <a:endParaRPr b="1" sz="900">
                        <a:solidFill>
                          <a:srgbClr val="6A67CE"/>
                        </a:solidFill>
                        <a:latin typeface="Quicksand"/>
                        <a:ea typeface="Quicksand"/>
                        <a:cs typeface="Quicksand"/>
                        <a:sym typeface="Quicksand"/>
                      </a:endParaRPr>
                    </a:p>
                  </a:txBody>
                  <a:tcPr marT="91425" marB="91425" marR="91425" marL="91425" anchor="ctr">
                    <a:lnL cap="flat" cmpd="sng" w="9525">
                      <a:solidFill>
                        <a:schemeClr val="lt2"/>
                      </a:solidFill>
                      <a:prstDash val="solid"/>
                      <a:round/>
                      <a:headEnd len="sm" w="sm" type="none"/>
                      <a:tailEnd len="sm" w="sm" type="none"/>
                    </a:lnL>
                    <a:lnR cap="flat" cmpd="sng" w="9525">
                      <a:solidFill>
                        <a:srgbClr val="6A67CE"/>
                      </a:solidFill>
                      <a:prstDash val="dash"/>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800">
                          <a:solidFill>
                            <a:srgbClr val="595959"/>
                          </a:solidFill>
                          <a:latin typeface="Open Sans"/>
                          <a:ea typeface="Open Sans"/>
                          <a:cs typeface="Open Sans"/>
                          <a:sym typeface="Open Sans"/>
                        </a:rPr>
                        <a:t>Ratio of complete v. incomplete automation tasks for stories </a:t>
                      </a:r>
                      <a:endParaRPr sz="800">
                        <a:solidFill>
                          <a:srgbClr val="595959"/>
                        </a:solidFill>
                        <a:latin typeface="Open Sans"/>
                        <a:ea typeface="Open Sans"/>
                        <a:cs typeface="Open Sans"/>
                        <a:sym typeface="Open Sans"/>
                      </a:endParaRPr>
                    </a:p>
                  </a:txBody>
                  <a:tcPr marT="91425" marB="91425" marR="91425" marL="91425" anchor="ctr">
                    <a:lnL cap="flat" cmpd="sng" w="9525">
                      <a:solidFill>
                        <a:srgbClr val="6A67CE"/>
                      </a:solidFill>
                      <a:prstDash val="dash"/>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r>
              <a:tr h="436800">
                <a:tc>
                  <a:txBody>
                    <a:bodyPr/>
                    <a:lstStyle/>
                    <a:p>
                      <a:pPr indent="0" lvl="0" marL="0" rtl="0" algn="l">
                        <a:spcBef>
                          <a:spcPts val="0"/>
                        </a:spcBef>
                        <a:spcAft>
                          <a:spcPts val="0"/>
                        </a:spcAft>
                        <a:buNone/>
                      </a:pPr>
                      <a:r>
                        <a:rPr b="1" lang="en" sz="900">
                          <a:solidFill>
                            <a:srgbClr val="6A67CE"/>
                          </a:solidFill>
                          <a:latin typeface="Quicksand"/>
                          <a:ea typeface="Quicksand"/>
                          <a:cs typeface="Quicksand"/>
                          <a:sym typeface="Quicksand"/>
                        </a:rPr>
                        <a:t>Secondary Goals</a:t>
                      </a:r>
                      <a:endParaRPr b="1" sz="900">
                        <a:solidFill>
                          <a:srgbClr val="6A67CE"/>
                        </a:solidFill>
                        <a:latin typeface="Quicksand"/>
                        <a:ea typeface="Quicksand"/>
                        <a:cs typeface="Quicksand"/>
                        <a:sym typeface="Quicksand"/>
                      </a:endParaRPr>
                    </a:p>
                  </a:txBody>
                  <a:tcPr marT="91425" marB="91425" marR="91425" marL="91425" anchor="ctr">
                    <a:lnL cap="flat" cmpd="sng" w="9525">
                      <a:solidFill>
                        <a:schemeClr val="lt2"/>
                      </a:solidFill>
                      <a:prstDash val="solid"/>
                      <a:round/>
                      <a:headEnd len="sm" w="sm" type="none"/>
                      <a:tailEnd len="sm" w="sm" type="none"/>
                    </a:lnL>
                    <a:lnR cap="flat" cmpd="sng" w="9525">
                      <a:solidFill>
                        <a:srgbClr val="6A67CE"/>
                      </a:solidFill>
                      <a:prstDash val="dash"/>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c>
                  <a:txBody>
                    <a:bodyPr/>
                    <a:lstStyle/>
                    <a:p>
                      <a:pPr indent="-165100" lvl="0" marL="228600" rtl="0" algn="l">
                        <a:spcBef>
                          <a:spcPts val="300"/>
                        </a:spcBef>
                        <a:spcAft>
                          <a:spcPts val="0"/>
                        </a:spcAft>
                        <a:buClr>
                          <a:srgbClr val="595959"/>
                        </a:buClr>
                        <a:buSzPts val="800"/>
                        <a:buFont typeface="Open Sans"/>
                        <a:buAutoNum type="arabicPeriod"/>
                      </a:pPr>
                      <a:r>
                        <a:rPr lang="en" sz="800">
                          <a:solidFill>
                            <a:srgbClr val="595959"/>
                          </a:solidFill>
                          <a:latin typeface="Open Sans"/>
                          <a:ea typeface="Open Sans"/>
                          <a:cs typeface="Open Sans"/>
                          <a:sym typeface="Open Sans"/>
                        </a:rPr>
                        <a:t>Ensure tests can be run against local dev environments</a:t>
                      </a:r>
                      <a:endParaRPr sz="800">
                        <a:solidFill>
                          <a:srgbClr val="595959"/>
                        </a:solidFill>
                        <a:latin typeface="Open Sans"/>
                        <a:ea typeface="Open Sans"/>
                        <a:cs typeface="Open Sans"/>
                        <a:sym typeface="Open Sans"/>
                      </a:endParaRPr>
                    </a:p>
                    <a:p>
                      <a:pPr indent="-165100" lvl="0" marL="228600" rtl="0" algn="l">
                        <a:spcBef>
                          <a:spcPts val="300"/>
                        </a:spcBef>
                        <a:spcAft>
                          <a:spcPts val="0"/>
                        </a:spcAft>
                        <a:buClr>
                          <a:srgbClr val="595959"/>
                        </a:buClr>
                        <a:buSzPts val="800"/>
                        <a:buFont typeface="Open Sans"/>
                        <a:buAutoNum type="arabicPeriod"/>
                      </a:pPr>
                      <a:r>
                        <a:rPr lang="en" sz="800">
                          <a:solidFill>
                            <a:srgbClr val="595959"/>
                          </a:solidFill>
                          <a:latin typeface="Open Sans"/>
                          <a:ea typeface="Open Sans"/>
                          <a:cs typeface="Open Sans"/>
                          <a:sym typeface="Open Sans"/>
                        </a:rPr>
                        <a:t>Define a subset to run after each deployment</a:t>
                      </a:r>
                      <a:endParaRPr sz="800">
                        <a:solidFill>
                          <a:srgbClr val="595959"/>
                        </a:solidFill>
                        <a:latin typeface="Open Sans"/>
                        <a:ea typeface="Open Sans"/>
                        <a:cs typeface="Open Sans"/>
                        <a:sym typeface="Open Sans"/>
                      </a:endParaRPr>
                    </a:p>
                    <a:p>
                      <a:pPr indent="-165100" lvl="0" marL="228600" rtl="0" algn="l">
                        <a:spcBef>
                          <a:spcPts val="300"/>
                        </a:spcBef>
                        <a:spcAft>
                          <a:spcPts val="300"/>
                        </a:spcAft>
                        <a:buClr>
                          <a:srgbClr val="595959"/>
                        </a:buClr>
                        <a:buSzPts val="800"/>
                        <a:buFont typeface="Open Sans"/>
                        <a:buAutoNum type="arabicPeriod"/>
                      </a:pPr>
                      <a:r>
                        <a:rPr lang="en" sz="800">
                          <a:solidFill>
                            <a:srgbClr val="595959"/>
                          </a:solidFill>
                          <a:latin typeface="Open Sans"/>
                          <a:ea typeface="Open Sans"/>
                          <a:cs typeface="Open Sans"/>
                          <a:sym typeface="Open Sans"/>
                        </a:rPr>
                        <a:t>Get a sense of what maintenance looks like so we don't bite off more than we can chew</a:t>
                      </a:r>
                      <a:endParaRPr sz="800">
                        <a:solidFill>
                          <a:srgbClr val="595959"/>
                        </a:solidFill>
                        <a:latin typeface="Open Sans"/>
                        <a:ea typeface="Open Sans"/>
                        <a:cs typeface="Open Sans"/>
                        <a:sym typeface="Open Sans"/>
                      </a:endParaRPr>
                    </a:p>
                  </a:txBody>
                  <a:tcPr marT="91425" marB="91425" marR="91425" marL="91425" anchor="ctr">
                    <a:lnL cap="flat" cmpd="sng" w="9525">
                      <a:solidFill>
                        <a:srgbClr val="6A67CE"/>
                      </a:solidFill>
                      <a:prstDash val="dash"/>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r>
              <a:tr h="308525">
                <a:tc>
                  <a:txBody>
                    <a:bodyPr/>
                    <a:lstStyle/>
                    <a:p>
                      <a:pPr indent="0" lvl="0" marL="0" rtl="0" algn="l">
                        <a:spcBef>
                          <a:spcPts val="0"/>
                        </a:spcBef>
                        <a:spcAft>
                          <a:spcPts val="0"/>
                        </a:spcAft>
                        <a:buNone/>
                      </a:pPr>
                      <a:r>
                        <a:rPr b="1" lang="en" sz="900">
                          <a:solidFill>
                            <a:srgbClr val="6A67CE"/>
                          </a:solidFill>
                          <a:latin typeface="Quicksand"/>
                          <a:ea typeface="Quicksand"/>
                          <a:cs typeface="Quicksand"/>
                          <a:sym typeface="Quicksand"/>
                        </a:rPr>
                        <a:t>Testing environment</a:t>
                      </a:r>
                      <a:endParaRPr b="1" sz="900">
                        <a:solidFill>
                          <a:srgbClr val="6A67CE"/>
                        </a:solidFill>
                        <a:latin typeface="Quicksand"/>
                        <a:ea typeface="Quicksand"/>
                        <a:cs typeface="Quicksand"/>
                        <a:sym typeface="Quicksand"/>
                      </a:endParaRPr>
                    </a:p>
                  </a:txBody>
                  <a:tcPr marT="91425" marB="91425" marR="91425" marL="91425" anchor="ctr">
                    <a:lnL cap="flat" cmpd="sng" w="9525">
                      <a:solidFill>
                        <a:schemeClr val="lt2"/>
                      </a:solidFill>
                      <a:prstDash val="solid"/>
                      <a:round/>
                      <a:headEnd len="sm" w="sm" type="none"/>
                      <a:tailEnd len="sm" w="sm" type="none"/>
                    </a:lnL>
                    <a:lnR cap="flat" cmpd="sng" w="9525">
                      <a:solidFill>
                        <a:srgbClr val="6A67CE"/>
                      </a:solidFill>
                      <a:prstDash val="dash"/>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800">
                          <a:solidFill>
                            <a:srgbClr val="595959"/>
                          </a:solidFill>
                          <a:latin typeface="Open Sans"/>
                          <a:ea typeface="Open Sans"/>
                          <a:cs typeface="Open Sans"/>
                          <a:sym typeface="Open Sans"/>
                        </a:rPr>
                        <a:t>Local instances, pre-prod</a:t>
                      </a:r>
                      <a:endParaRPr sz="800">
                        <a:solidFill>
                          <a:srgbClr val="595959"/>
                        </a:solidFill>
                        <a:latin typeface="Open Sans"/>
                        <a:ea typeface="Open Sans"/>
                        <a:cs typeface="Open Sans"/>
                        <a:sym typeface="Open Sans"/>
                      </a:endParaRPr>
                    </a:p>
                  </a:txBody>
                  <a:tcPr marT="91425" marB="91425" marR="91425" marL="91425" anchor="ctr">
                    <a:lnL cap="flat" cmpd="sng" w="9525">
                      <a:solidFill>
                        <a:srgbClr val="6A67CE"/>
                      </a:solidFill>
                      <a:prstDash val="dash"/>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r>
              <a:tr h="100000">
                <a:tc>
                  <a:txBody>
                    <a:bodyPr/>
                    <a:lstStyle/>
                    <a:p>
                      <a:pPr indent="0" lvl="0" marL="0" rtl="0" algn="l">
                        <a:spcBef>
                          <a:spcPts val="0"/>
                        </a:spcBef>
                        <a:spcAft>
                          <a:spcPts val="0"/>
                        </a:spcAft>
                        <a:buNone/>
                      </a:pPr>
                      <a:r>
                        <a:rPr b="1" lang="en" sz="900">
                          <a:solidFill>
                            <a:srgbClr val="6A67CE"/>
                          </a:solidFill>
                          <a:latin typeface="Quicksand"/>
                          <a:ea typeface="Quicksand"/>
                          <a:cs typeface="Quicksand"/>
                          <a:sym typeface="Quicksand"/>
                        </a:rPr>
                        <a:t>Risk Assessment</a:t>
                      </a:r>
                      <a:endParaRPr b="1" sz="900">
                        <a:solidFill>
                          <a:srgbClr val="6A67CE"/>
                        </a:solidFill>
                        <a:latin typeface="Quicksand"/>
                        <a:ea typeface="Quicksand"/>
                        <a:cs typeface="Quicksand"/>
                        <a:sym typeface="Quicksand"/>
                      </a:endParaRPr>
                    </a:p>
                  </a:txBody>
                  <a:tcPr marT="91425" marB="91425" marR="91425" marL="91425" anchor="ctr">
                    <a:lnL cap="flat" cmpd="sng" w="9525">
                      <a:solidFill>
                        <a:schemeClr val="lt2"/>
                      </a:solidFill>
                      <a:prstDash val="solid"/>
                      <a:round/>
                      <a:headEnd len="sm" w="sm" type="none"/>
                      <a:tailEnd len="sm" w="sm" type="none"/>
                    </a:lnL>
                    <a:lnR cap="flat" cmpd="sng" w="9525">
                      <a:solidFill>
                        <a:srgbClr val="6A67CE"/>
                      </a:solidFill>
                      <a:prstDash val="dash"/>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800">
                          <a:solidFill>
                            <a:srgbClr val="595959"/>
                          </a:solidFill>
                          <a:latin typeface="Open Sans"/>
                          <a:ea typeface="Open Sans"/>
                          <a:cs typeface="Open Sans"/>
                          <a:sym typeface="Open Sans"/>
                        </a:rPr>
                        <a:t>If automation falls behind, we may need to pull in other team members for manual, pre-release testing</a:t>
                      </a:r>
                      <a:endParaRPr sz="800">
                        <a:solidFill>
                          <a:srgbClr val="595959"/>
                        </a:solidFill>
                        <a:latin typeface="Open Sans"/>
                        <a:ea typeface="Open Sans"/>
                        <a:cs typeface="Open Sans"/>
                        <a:sym typeface="Open Sans"/>
                      </a:endParaRPr>
                    </a:p>
                  </a:txBody>
                  <a:tcPr marT="91425" marB="91425" marR="91425" marL="91425" anchor="ctr">
                    <a:lnL cap="flat" cmpd="sng" w="9525">
                      <a:solidFill>
                        <a:srgbClr val="6A67CE"/>
                      </a:solidFill>
                      <a:prstDash val="dash"/>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4"/>
          <p:cNvSpPr txBox="1"/>
          <p:nvPr>
            <p:ph idx="1" type="subTitle"/>
          </p:nvPr>
        </p:nvSpPr>
        <p:spPr>
          <a:xfrm>
            <a:off x="365750" y="320157"/>
            <a:ext cx="7817400" cy="1662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Your turn - fill in this worksheet</a:t>
            </a:r>
            <a:endParaRPr/>
          </a:p>
        </p:txBody>
      </p:sp>
      <p:sp>
        <p:nvSpPr>
          <p:cNvPr id="268" name="Google Shape;268;p34"/>
          <p:cNvSpPr txBox="1"/>
          <p:nvPr>
            <p:ph type="title"/>
          </p:nvPr>
        </p:nvSpPr>
        <p:spPr>
          <a:xfrm>
            <a:off x="365760" y="457200"/>
            <a:ext cx="8454900" cy="572700"/>
          </a:xfrm>
          <a:prstGeom prst="rect">
            <a:avLst/>
          </a:prstGeom>
        </p:spPr>
        <p:txBody>
          <a:bodyPr anchorCtr="0" anchor="b" bIns="91425" lIns="0" spcFirstLastPara="1" rIns="0" wrap="square" tIns="91425">
            <a:noAutofit/>
          </a:bodyPr>
          <a:lstStyle/>
          <a:p>
            <a:pPr indent="0" lvl="0" marL="0" rtl="0" algn="l">
              <a:spcBef>
                <a:spcPts val="0"/>
              </a:spcBef>
              <a:spcAft>
                <a:spcPts val="0"/>
              </a:spcAft>
              <a:buNone/>
            </a:pPr>
            <a:r>
              <a:rPr lang="en"/>
              <a:t>Setting goals</a:t>
            </a:r>
            <a:endParaRPr/>
          </a:p>
        </p:txBody>
      </p:sp>
      <p:sp>
        <p:nvSpPr>
          <p:cNvPr id="269" name="Google Shape;269;p34"/>
          <p:cNvSpPr txBox="1"/>
          <p:nvPr>
            <p:ph idx="2" type="subTitle"/>
          </p:nvPr>
        </p:nvSpPr>
        <p:spPr>
          <a:xfrm>
            <a:off x="182925" y="4874175"/>
            <a:ext cx="8764200" cy="132900"/>
          </a:xfrm>
          <a:prstGeom prst="rect">
            <a:avLst/>
          </a:prstGeom>
        </p:spPr>
        <p:txBody>
          <a:bodyPr anchorCtr="0" anchor="t" bIns="0" lIns="0" spcFirstLastPara="1" rIns="0" wrap="square" tIns="0">
            <a:noAutofit/>
          </a:bodyPr>
          <a:lstStyle/>
          <a:p>
            <a:pPr indent="0" lvl="0" marL="0" rtl="0" algn="r">
              <a:spcBef>
                <a:spcPts val="0"/>
              </a:spcBef>
              <a:spcAft>
                <a:spcPts val="1000"/>
              </a:spcAft>
              <a:buNone/>
            </a:pPr>
            <a:r>
              <a:t/>
            </a:r>
            <a:endParaRPr/>
          </a:p>
        </p:txBody>
      </p:sp>
      <p:graphicFrame>
        <p:nvGraphicFramePr>
          <p:cNvPr id="270" name="Google Shape;270;p34"/>
          <p:cNvGraphicFramePr/>
          <p:nvPr/>
        </p:nvGraphicFramePr>
        <p:xfrm>
          <a:off x="396799" y="1428750"/>
          <a:ext cx="3000000" cy="3000000"/>
        </p:xfrm>
        <a:graphic>
          <a:graphicData uri="http://schemas.openxmlformats.org/drawingml/2006/table">
            <a:tbl>
              <a:tblPr>
                <a:noFill/>
                <a:tableStyleId>{06E651A6-E900-417C-85FD-FBB5A5A5A5AD}</a:tableStyleId>
              </a:tblPr>
              <a:tblGrid>
                <a:gridCol w="1316950"/>
                <a:gridCol w="6500450"/>
              </a:tblGrid>
              <a:tr h="100000">
                <a:tc>
                  <a:txBody>
                    <a:bodyPr/>
                    <a:lstStyle/>
                    <a:p>
                      <a:pPr indent="0" lvl="0" marL="0" rtl="0" algn="l">
                        <a:spcBef>
                          <a:spcPts val="0"/>
                        </a:spcBef>
                        <a:spcAft>
                          <a:spcPts val="0"/>
                        </a:spcAft>
                        <a:buNone/>
                      </a:pPr>
                      <a:r>
                        <a:rPr lang="en" sz="900">
                          <a:solidFill>
                            <a:schemeClr val="lt1"/>
                          </a:solidFill>
                          <a:latin typeface="Quicksand Light"/>
                          <a:ea typeface="Quicksand Light"/>
                          <a:cs typeface="Quicksand Light"/>
                          <a:sym typeface="Quicksand Light"/>
                        </a:rPr>
                        <a:t>Goal-Setting</a:t>
                      </a:r>
                      <a:endParaRPr sz="900">
                        <a:solidFill>
                          <a:schemeClr val="lt1"/>
                        </a:solidFill>
                        <a:latin typeface="Quicksand Light"/>
                        <a:ea typeface="Quicksand Light"/>
                        <a:cs typeface="Quicksand Light"/>
                        <a:sym typeface="Quicksand Light"/>
                      </a:endParaRPr>
                    </a:p>
                  </a:txBody>
                  <a:tcPr marT="91425" marB="91425" marR="91425" marL="91425" anchor="ctr">
                    <a:lnL cap="flat" cmpd="sng" w="9525">
                      <a:solidFill>
                        <a:srgbClr val="6A67CE"/>
                      </a:solidFill>
                      <a:prstDash val="solid"/>
                      <a:round/>
                      <a:headEnd len="sm" w="sm" type="none"/>
                      <a:tailEnd len="sm" w="sm" type="none"/>
                    </a:lnL>
                    <a:lnR cap="flat" cmpd="sng" w="9525">
                      <a:solidFill>
                        <a:srgbClr val="6A67CE"/>
                      </a:solidFill>
                      <a:prstDash val="solid"/>
                      <a:round/>
                      <a:headEnd len="sm" w="sm" type="none"/>
                      <a:tailEnd len="sm" w="sm" type="none"/>
                    </a:lnR>
                    <a:lnT cap="flat" cmpd="sng" w="9525">
                      <a:solidFill>
                        <a:srgbClr val="6A67CE"/>
                      </a:solidFill>
                      <a:prstDash val="solid"/>
                      <a:round/>
                      <a:headEnd len="sm" w="sm" type="none"/>
                      <a:tailEnd len="sm" w="sm" type="none"/>
                    </a:lnT>
                    <a:lnB cap="flat" cmpd="sng" w="9525">
                      <a:solidFill>
                        <a:schemeClr val="lt2"/>
                      </a:solidFill>
                      <a:prstDash val="solid"/>
                      <a:round/>
                      <a:headEnd len="sm" w="sm" type="none"/>
                      <a:tailEnd len="sm" w="sm" type="none"/>
                    </a:lnB>
                    <a:solidFill>
                      <a:srgbClr val="6A67CE"/>
                    </a:solidFill>
                  </a:tcPr>
                </a:tc>
                <a:tc>
                  <a:txBody>
                    <a:bodyPr/>
                    <a:lstStyle/>
                    <a:p>
                      <a:pPr indent="0" lvl="0" marL="0" rtl="0" algn="l">
                        <a:spcBef>
                          <a:spcPts val="0"/>
                        </a:spcBef>
                        <a:spcAft>
                          <a:spcPts val="0"/>
                        </a:spcAft>
                        <a:buNone/>
                      </a:pPr>
                      <a:r>
                        <a:t/>
                      </a:r>
                      <a:endParaRPr sz="900">
                        <a:solidFill>
                          <a:schemeClr val="lt1"/>
                        </a:solidFill>
                        <a:latin typeface="Quicksand Light"/>
                        <a:ea typeface="Quicksand Light"/>
                        <a:cs typeface="Quicksand Light"/>
                        <a:sym typeface="Quicksand Light"/>
                      </a:endParaRPr>
                    </a:p>
                  </a:txBody>
                  <a:tcPr marT="91425" marB="91425" marR="91425" marL="91425" anchor="ctr">
                    <a:lnL cap="flat" cmpd="sng" w="9525">
                      <a:solidFill>
                        <a:srgbClr val="6A67CE"/>
                      </a:solidFill>
                      <a:prstDash val="solid"/>
                      <a:round/>
                      <a:headEnd len="sm" w="sm" type="none"/>
                      <a:tailEnd len="sm" w="sm" type="none"/>
                    </a:lnL>
                    <a:lnR cap="flat" cmpd="sng" w="9525">
                      <a:solidFill>
                        <a:srgbClr val="6A67CE"/>
                      </a:solidFill>
                      <a:prstDash val="solid"/>
                      <a:round/>
                      <a:headEnd len="sm" w="sm" type="none"/>
                      <a:tailEnd len="sm" w="sm" type="none"/>
                    </a:lnR>
                    <a:lnT cap="flat" cmpd="sng" w="9525">
                      <a:solidFill>
                        <a:srgbClr val="6A67CE"/>
                      </a:solidFill>
                      <a:prstDash val="solid"/>
                      <a:round/>
                      <a:headEnd len="sm" w="sm" type="none"/>
                      <a:tailEnd len="sm" w="sm" type="none"/>
                    </a:lnT>
                    <a:lnB cap="flat" cmpd="sng" w="9525">
                      <a:solidFill>
                        <a:schemeClr val="lt2"/>
                      </a:solidFill>
                      <a:prstDash val="solid"/>
                      <a:round/>
                      <a:headEnd len="sm" w="sm" type="none"/>
                      <a:tailEnd len="sm" w="sm" type="none"/>
                    </a:lnB>
                    <a:solidFill>
                      <a:srgbClr val="6A67CE"/>
                    </a:solidFill>
                  </a:tcPr>
                </a:tc>
              </a:tr>
              <a:tr h="100000">
                <a:tc>
                  <a:txBody>
                    <a:bodyPr/>
                    <a:lstStyle/>
                    <a:p>
                      <a:pPr indent="0" lvl="0" marL="0" rtl="0" algn="l">
                        <a:spcBef>
                          <a:spcPts val="0"/>
                        </a:spcBef>
                        <a:spcAft>
                          <a:spcPts val="0"/>
                        </a:spcAft>
                        <a:buNone/>
                      </a:pPr>
                      <a:r>
                        <a:rPr b="1" lang="en" sz="900">
                          <a:solidFill>
                            <a:srgbClr val="6A67CE"/>
                          </a:solidFill>
                          <a:latin typeface="Quicksand"/>
                          <a:ea typeface="Quicksand"/>
                          <a:cs typeface="Quicksand"/>
                          <a:sym typeface="Quicksand"/>
                        </a:rPr>
                        <a:t>Product/Application</a:t>
                      </a:r>
                      <a:endParaRPr b="1" sz="900">
                        <a:solidFill>
                          <a:srgbClr val="6A67CE"/>
                        </a:solidFill>
                        <a:latin typeface="Quicksand"/>
                        <a:ea typeface="Quicksand"/>
                        <a:cs typeface="Quicksand"/>
                        <a:sym typeface="Quicksand"/>
                      </a:endParaRPr>
                    </a:p>
                  </a:txBody>
                  <a:tcPr marT="91425" marB="91425" marR="91425" marL="91425" anchor="ctr">
                    <a:lnL cap="flat" cmpd="sng" w="9525">
                      <a:solidFill>
                        <a:schemeClr val="lt2"/>
                      </a:solidFill>
                      <a:prstDash val="solid"/>
                      <a:round/>
                      <a:headEnd len="sm" w="sm" type="none"/>
                      <a:tailEnd len="sm" w="sm" type="none"/>
                    </a:lnL>
                    <a:lnR cap="flat" cmpd="sng" w="9525">
                      <a:solidFill>
                        <a:srgbClr val="6A67CE"/>
                      </a:solidFill>
                      <a:prstDash val="dash"/>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800">
                          <a:solidFill>
                            <a:srgbClr val="595959"/>
                          </a:solidFill>
                          <a:latin typeface="Open Sans"/>
                          <a:ea typeface="Open Sans"/>
                          <a:cs typeface="Open Sans"/>
                          <a:sym typeface="Open Sans"/>
                        </a:rPr>
                        <a:t>Product ABC</a:t>
                      </a:r>
                      <a:endParaRPr sz="800">
                        <a:solidFill>
                          <a:srgbClr val="595959"/>
                        </a:solidFill>
                        <a:latin typeface="Open Sans"/>
                        <a:ea typeface="Open Sans"/>
                        <a:cs typeface="Open Sans"/>
                        <a:sym typeface="Open Sans"/>
                      </a:endParaRPr>
                    </a:p>
                  </a:txBody>
                  <a:tcPr marT="91425" marB="91425" marR="91425" marL="91425" anchor="ctr">
                    <a:lnL cap="flat" cmpd="sng" w="9525">
                      <a:solidFill>
                        <a:srgbClr val="6A67CE"/>
                      </a:solidFill>
                      <a:prstDash val="dash"/>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r>
              <a:tr h="100000">
                <a:tc>
                  <a:txBody>
                    <a:bodyPr/>
                    <a:lstStyle/>
                    <a:p>
                      <a:pPr indent="0" lvl="0" marL="0" rtl="0" algn="l">
                        <a:spcBef>
                          <a:spcPts val="0"/>
                        </a:spcBef>
                        <a:spcAft>
                          <a:spcPts val="0"/>
                        </a:spcAft>
                        <a:buNone/>
                      </a:pPr>
                      <a:r>
                        <a:rPr b="1" lang="en" sz="900">
                          <a:solidFill>
                            <a:srgbClr val="6A67CE"/>
                          </a:solidFill>
                          <a:latin typeface="Quicksand"/>
                          <a:ea typeface="Quicksand"/>
                          <a:cs typeface="Quicksand"/>
                          <a:sym typeface="Quicksand"/>
                        </a:rPr>
                        <a:t>Goal</a:t>
                      </a:r>
                      <a:endParaRPr b="1" sz="900">
                        <a:solidFill>
                          <a:srgbClr val="6A67CE"/>
                        </a:solidFill>
                        <a:latin typeface="Quicksand"/>
                        <a:ea typeface="Quicksand"/>
                        <a:cs typeface="Quicksand"/>
                        <a:sym typeface="Quicksand"/>
                      </a:endParaRPr>
                    </a:p>
                  </a:txBody>
                  <a:tcPr marT="91425" marB="91425" marR="91425" marL="91425" anchor="ctr">
                    <a:lnL cap="flat" cmpd="sng" w="9525">
                      <a:solidFill>
                        <a:schemeClr val="lt2"/>
                      </a:solidFill>
                      <a:prstDash val="solid"/>
                      <a:round/>
                      <a:headEnd len="sm" w="sm" type="none"/>
                      <a:tailEnd len="sm" w="sm" type="none"/>
                    </a:lnL>
                    <a:lnR cap="flat" cmpd="sng" w="9525">
                      <a:solidFill>
                        <a:srgbClr val="6A67CE"/>
                      </a:solidFill>
                      <a:prstDash val="dash"/>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800">
                          <a:solidFill>
                            <a:srgbClr val="595959"/>
                          </a:solidFill>
                          <a:latin typeface="Open Sans"/>
                          <a:ea typeface="Open Sans"/>
                          <a:cs typeface="Open Sans"/>
                          <a:sym typeface="Open Sans"/>
                        </a:rPr>
                        <a:t>Describe your primary goal for testing.</a:t>
                      </a:r>
                      <a:endParaRPr sz="800">
                        <a:solidFill>
                          <a:srgbClr val="595959"/>
                        </a:solidFill>
                        <a:latin typeface="Open Sans"/>
                        <a:ea typeface="Open Sans"/>
                        <a:cs typeface="Open Sans"/>
                        <a:sym typeface="Open Sans"/>
                      </a:endParaRPr>
                    </a:p>
                  </a:txBody>
                  <a:tcPr marT="91425" marB="91425" marR="91425" marL="91425" anchor="ctr">
                    <a:lnL cap="flat" cmpd="sng" w="9525">
                      <a:solidFill>
                        <a:srgbClr val="6A67CE"/>
                      </a:solidFill>
                      <a:prstDash val="dash"/>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r>
              <a:tr h="100000">
                <a:tc>
                  <a:txBody>
                    <a:bodyPr/>
                    <a:lstStyle/>
                    <a:p>
                      <a:pPr indent="0" lvl="0" marL="0" rtl="0" algn="l">
                        <a:spcBef>
                          <a:spcPts val="0"/>
                        </a:spcBef>
                        <a:spcAft>
                          <a:spcPts val="0"/>
                        </a:spcAft>
                        <a:buNone/>
                      </a:pPr>
                      <a:r>
                        <a:rPr b="1" lang="en" sz="900">
                          <a:solidFill>
                            <a:srgbClr val="6A67CE"/>
                          </a:solidFill>
                          <a:latin typeface="Quicksand"/>
                          <a:ea typeface="Quicksand"/>
                          <a:cs typeface="Quicksand"/>
                          <a:sym typeface="Quicksand"/>
                        </a:rPr>
                        <a:t>Measurement</a:t>
                      </a:r>
                      <a:endParaRPr b="1" sz="900">
                        <a:solidFill>
                          <a:srgbClr val="6A67CE"/>
                        </a:solidFill>
                        <a:latin typeface="Quicksand"/>
                        <a:ea typeface="Quicksand"/>
                        <a:cs typeface="Quicksand"/>
                        <a:sym typeface="Quicksand"/>
                      </a:endParaRPr>
                    </a:p>
                  </a:txBody>
                  <a:tcPr marT="91425" marB="91425" marR="91425" marL="91425" anchor="ctr">
                    <a:lnL cap="flat" cmpd="sng" w="9525">
                      <a:solidFill>
                        <a:schemeClr val="lt2"/>
                      </a:solidFill>
                      <a:prstDash val="solid"/>
                      <a:round/>
                      <a:headEnd len="sm" w="sm" type="none"/>
                      <a:tailEnd len="sm" w="sm" type="none"/>
                    </a:lnL>
                    <a:lnR cap="flat" cmpd="sng" w="9525">
                      <a:solidFill>
                        <a:srgbClr val="6A67CE"/>
                      </a:solidFill>
                      <a:prstDash val="dash"/>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800">
                          <a:solidFill>
                            <a:srgbClr val="595959"/>
                          </a:solidFill>
                          <a:latin typeface="Open Sans"/>
                          <a:ea typeface="Open Sans"/>
                          <a:cs typeface="Open Sans"/>
                          <a:sym typeface="Open Sans"/>
                        </a:rPr>
                        <a:t>Describe how this goal will be measured.</a:t>
                      </a:r>
                      <a:endParaRPr sz="800">
                        <a:solidFill>
                          <a:srgbClr val="595959"/>
                        </a:solidFill>
                        <a:latin typeface="Open Sans"/>
                        <a:ea typeface="Open Sans"/>
                        <a:cs typeface="Open Sans"/>
                        <a:sym typeface="Open Sans"/>
                      </a:endParaRPr>
                    </a:p>
                  </a:txBody>
                  <a:tcPr marT="91425" marB="91425" marR="91425" marL="91425" anchor="ctr">
                    <a:lnL cap="flat" cmpd="sng" w="9525">
                      <a:solidFill>
                        <a:srgbClr val="6A67CE"/>
                      </a:solidFill>
                      <a:prstDash val="dash"/>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r>
              <a:tr h="436800">
                <a:tc>
                  <a:txBody>
                    <a:bodyPr/>
                    <a:lstStyle/>
                    <a:p>
                      <a:pPr indent="0" lvl="0" marL="0" rtl="0" algn="l">
                        <a:spcBef>
                          <a:spcPts val="0"/>
                        </a:spcBef>
                        <a:spcAft>
                          <a:spcPts val="0"/>
                        </a:spcAft>
                        <a:buNone/>
                      </a:pPr>
                      <a:r>
                        <a:rPr b="1" lang="en" sz="900">
                          <a:solidFill>
                            <a:srgbClr val="6A67CE"/>
                          </a:solidFill>
                          <a:latin typeface="Quicksand"/>
                          <a:ea typeface="Quicksand"/>
                          <a:cs typeface="Quicksand"/>
                          <a:sym typeface="Quicksand"/>
                        </a:rPr>
                        <a:t>Secondary Goals</a:t>
                      </a:r>
                      <a:endParaRPr b="1" sz="900">
                        <a:solidFill>
                          <a:srgbClr val="6A67CE"/>
                        </a:solidFill>
                        <a:latin typeface="Quicksand"/>
                        <a:ea typeface="Quicksand"/>
                        <a:cs typeface="Quicksand"/>
                        <a:sym typeface="Quicksand"/>
                      </a:endParaRPr>
                    </a:p>
                  </a:txBody>
                  <a:tcPr marT="91425" marB="91425" marR="91425" marL="91425" anchor="ctr">
                    <a:lnL cap="flat" cmpd="sng" w="9525">
                      <a:solidFill>
                        <a:schemeClr val="lt2"/>
                      </a:solidFill>
                      <a:prstDash val="solid"/>
                      <a:round/>
                      <a:headEnd len="sm" w="sm" type="none"/>
                      <a:tailEnd len="sm" w="sm" type="none"/>
                    </a:lnL>
                    <a:lnR cap="flat" cmpd="sng" w="9525">
                      <a:solidFill>
                        <a:srgbClr val="6A67CE"/>
                      </a:solidFill>
                      <a:prstDash val="dash"/>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c>
                  <a:txBody>
                    <a:bodyPr/>
                    <a:lstStyle/>
                    <a:p>
                      <a:pPr indent="-165100" lvl="0" marL="228600" rtl="0" algn="l">
                        <a:spcBef>
                          <a:spcPts val="300"/>
                        </a:spcBef>
                        <a:spcAft>
                          <a:spcPts val="0"/>
                        </a:spcAft>
                        <a:buClr>
                          <a:srgbClr val="595959"/>
                        </a:buClr>
                        <a:buSzPts val="800"/>
                        <a:buFont typeface="Open Sans"/>
                        <a:buAutoNum type="arabicPeriod"/>
                      </a:pPr>
                      <a:r>
                        <a:rPr lang="en" sz="800">
                          <a:solidFill>
                            <a:srgbClr val="595959"/>
                          </a:solidFill>
                          <a:latin typeface="Open Sans"/>
                          <a:ea typeface="Open Sans"/>
                          <a:cs typeface="Open Sans"/>
                          <a:sym typeface="Open Sans"/>
                        </a:rPr>
                        <a:t>Describe 2-3 secondary or sub-goals that will help you reach your primary goal.</a:t>
                      </a:r>
                      <a:endParaRPr sz="800">
                        <a:solidFill>
                          <a:srgbClr val="595959"/>
                        </a:solidFill>
                        <a:latin typeface="Open Sans"/>
                        <a:ea typeface="Open Sans"/>
                        <a:cs typeface="Open Sans"/>
                        <a:sym typeface="Open Sans"/>
                      </a:endParaRPr>
                    </a:p>
                    <a:p>
                      <a:pPr indent="-165100" lvl="0" marL="228600" rtl="0" algn="l">
                        <a:spcBef>
                          <a:spcPts val="300"/>
                        </a:spcBef>
                        <a:spcAft>
                          <a:spcPts val="0"/>
                        </a:spcAft>
                        <a:buClr>
                          <a:srgbClr val="595959"/>
                        </a:buClr>
                        <a:buSzPts val="800"/>
                        <a:buFont typeface="Open Sans"/>
                        <a:buAutoNum type="arabicPeriod"/>
                      </a:pPr>
                      <a:r>
                        <a:rPr lang="en" sz="800">
                          <a:solidFill>
                            <a:srgbClr val="595959"/>
                          </a:solidFill>
                          <a:latin typeface="Open Sans"/>
                          <a:ea typeface="Open Sans"/>
                          <a:cs typeface="Open Sans"/>
                          <a:sym typeface="Open Sans"/>
                        </a:rPr>
                        <a:t>It’s helpful to break big goals down into </a:t>
                      </a:r>
                      <a:r>
                        <a:rPr lang="en" sz="800">
                          <a:solidFill>
                            <a:srgbClr val="595959"/>
                          </a:solidFill>
                          <a:latin typeface="Open Sans"/>
                          <a:ea typeface="Open Sans"/>
                          <a:cs typeface="Open Sans"/>
                          <a:sym typeface="Open Sans"/>
                        </a:rPr>
                        <a:t>manageable</a:t>
                      </a:r>
                      <a:r>
                        <a:rPr lang="en" sz="800">
                          <a:solidFill>
                            <a:srgbClr val="595959"/>
                          </a:solidFill>
                          <a:latin typeface="Open Sans"/>
                          <a:ea typeface="Open Sans"/>
                          <a:cs typeface="Open Sans"/>
                          <a:sym typeface="Open Sans"/>
                        </a:rPr>
                        <a:t> parts.</a:t>
                      </a:r>
                      <a:endParaRPr sz="800">
                        <a:solidFill>
                          <a:srgbClr val="595959"/>
                        </a:solidFill>
                        <a:latin typeface="Open Sans"/>
                        <a:ea typeface="Open Sans"/>
                        <a:cs typeface="Open Sans"/>
                        <a:sym typeface="Open Sans"/>
                      </a:endParaRPr>
                    </a:p>
                    <a:p>
                      <a:pPr indent="-165100" lvl="0" marL="228600" rtl="0" algn="l">
                        <a:spcBef>
                          <a:spcPts val="300"/>
                        </a:spcBef>
                        <a:spcAft>
                          <a:spcPts val="300"/>
                        </a:spcAft>
                        <a:buClr>
                          <a:srgbClr val="595959"/>
                        </a:buClr>
                        <a:buSzPts val="800"/>
                        <a:buFont typeface="Open Sans"/>
                        <a:buAutoNum type="arabicPeriod"/>
                      </a:pPr>
                      <a:r>
                        <a:rPr lang="en" sz="800">
                          <a:solidFill>
                            <a:srgbClr val="595959"/>
                          </a:solidFill>
                          <a:latin typeface="Open Sans"/>
                          <a:ea typeface="Open Sans"/>
                          <a:cs typeface="Open Sans"/>
                          <a:sym typeface="Open Sans"/>
                        </a:rPr>
                        <a:t>Try to assign metrics to each of these!</a:t>
                      </a:r>
                      <a:endParaRPr sz="800">
                        <a:solidFill>
                          <a:srgbClr val="595959"/>
                        </a:solidFill>
                        <a:latin typeface="Open Sans"/>
                        <a:ea typeface="Open Sans"/>
                        <a:cs typeface="Open Sans"/>
                        <a:sym typeface="Open Sans"/>
                      </a:endParaRPr>
                    </a:p>
                  </a:txBody>
                  <a:tcPr marT="91425" marB="91425" marR="91425" marL="91425" anchor="ctr">
                    <a:lnL cap="flat" cmpd="sng" w="9525">
                      <a:solidFill>
                        <a:srgbClr val="6A67CE"/>
                      </a:solidFill>
                      <a:prstDash val="dash"/>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r>
              <a:tr h="308525">
                <a:tc>
                  <a:txBody>
                    <a:bodyPr/>
                    <a:lstStyle/>
                    <a:p>
                      <a:pPr indent="0" lvl="0" marL="0" rtl="0" algn="l">
                        <a:spcBef>
                          <a:spcPts val="0"/>
                        </a:spcBef>
                        <a:spcAft>
                          <a:spcPts val="0"/>
                        </a:spcAft>
                        <a:buNone/>
                      </a:pPr>
                      <a:r>
                        <a:rPr b="1" lang="en" sz="900">
                          <a:solidFill>
                            <a:srgbClr val="6A67CE"/>
                          </a:solidFill>
                          <a:latin typeface="Quicksand"/>
                          <a:ea typeface="Quicksand"/>
                          <a:cs typeface="Quicksand"/>
                          <a:sym typeface="Quicksand"/>
                        </a:rPr>
                        <a:t>Testing environment</a:t>
                      </a:r>
                      <a:endParaRPr b="1" sz="900">
                        <a:solidFill>
                          <a:srgbClr val="6A67CE"/>
                        </a:solidFill>
                        <a:latin typeface="Quicksand"/>
                        <a:ea typeface="Quicksand"/>
                        <a:cs typeface="Quicksand"/>
                        <a:sym typeface="Quicksand"/>
                      </a:endParaRPr>
                    </a:p>
                  </a:txBody>
                  <a:tcPr marT="91425" marB="91425" marR="91425" marL="91425" anchor="ctr">
                    <a:lnL cap="flat" cmpd="sng" w="9525">
                      <a:solidFill>
                        <a:schemeClr val="lt2"/>
                      </a:solidFill>
                      <a:prstDash val="solid"/>
                      <a:round/>
                      <a:headEnd len="sm" w="sm" type="none"/>
                      <a:tailEnd len="sm" w="sm" type="none"/>
                    </a:lnL>
                    <a:lnR cap="flat" cmpd="sng" w="9525">
                      <a:solidFill>
                        <a:srgbClr val="6A67CE"/>
                      </a:solidFill>
                      <a:prstDash val="dash"/>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800">
                          <a:solidFill>
                            <a:srgbClr val="595959"/>
                          </a:solidFill>
                          <a:latin typeface="Open Sans"/>
                          <a:ea typeface="Open Sans"/>
                          <a:cs typeface="Open Sans"/>
                          <a:sym typeface="Open Sans"/>
                        </a:rPr>
                        <a:t>Describe the test environments you need (or have implemented), and the team members involved, to achieve this goal.</a:t>
                      </a:r>
                      <a:endParaRPr sz="800">
                        <a:solidFill>
                          <a:srgbClr val="595959"/>
                        </a:solidFill>
                        <a:latin typeface="Open Sans"/>
                        <a:ea typeface="Open Sans"/>
                        <a:cs typeface="Open Sans"/>
                        <a:sym typeface="Open Sans"/>
                      </a:endParaRPr>
                    </a:p>
                  </a:txBody>
                  <a:tcPr marT="91425" marB="91425" marR="91425" marL="91425" anchor="ctr">
                    <a:lnL cap="flat" cmpd="sng" w="9525">
                      <a:solidFill>
                        <a:srgbClr val="6A67CE"/>
                      </a:solidFill>
                      <a:prstDash val="dash"/>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r>
              <a:tr h="100000">
                <a:tc>
                  <a:txBody>
                    <a:bodyPr/>
                    <a:lstStyle/>
                    <a:p>
                      <a:pPr indent="0" lvl="0" marL="0" rtl="0" algn="l">
                        <a:spcBef>
                          <a:spcPts val="0"/>
                        </a:spcBef>
                        <a:spcAft>
                          <a:spcPts val="0"/>
                        </a:spcAft>
                        <a:buNone/>
                      </a:pPr>
                      <a:r>
                        <a:rPr b="1" lang="en" sz="900">
                          <a:solidFill>
                            <a:srgbClr val="6A67CE"/>
                          </a:solidFill>
                          <a:latin typeface="Quicksand"/>
                          <a:ea typeface="Quicksand"/>
                          <a:cs typeface="Quicksand"/>
                          <a:sym typeface="Quicksand"/>
                        </a:rPr>
                        <a:t>Risk Assessment</a:t>
                      </a:r>
                      <a:endParaRPr b="1" sz="900">
                        <a:solidFill>
                          <a:srgbClr val="6A67CE"/>
                        </a:solidFill>
                        <a:latin typeface="Quicksand"/>
                        <a:ea typeface="Quicksand"/>
                        <a:cs typeface="Quicksand"/>
                        <a:sym typeface="Quicksand"/>
                      </a:endParaRPr>
                    </a:p>
                  </a:txBody>
                  <a:tcPr marT="91425" marB="91425" marR="91425" marL="91425" anchor="ctr">
                    <a:lnL cap="flat" cmpd="sng" w="9525">
                      <a:solidFill>
                        <a:schemeClr val="lt2"/>
                      </a:solidFill>
                      <a:prstDash val="solid"/>
                      <a:round/>
                      <a:headEnd len="sm" w="sm" type="none"/>
                      <a:tailEnd len="sm" w="sm" type="none"/>
                    </a:lnL>
                    <a:lnR cap="flat" cmpd="sng" w="9525">
                      <a:solidFill>
                        <a:srgbClr val="6A67CE"/>
                      </a:solidFill>
                      <a:prstDash val="dash"/>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800">
                          <a:solidFill>
                            <a:srgbClr val="595959"/>
                          </a:solidFill>
                          <a:latin typeface="Open Sans"/>
                          <a:ea typeface="Open Sans"/>
                          <a:cs typeface="Open Sans"/>
                          <a:sym typeface="Open Sans"/>
                        </a:rPr>
                        <a:t>List the risks associated with this goal. </a:t>
                      </a:r>
                      <a:endParaRPr sz="800">
                        <a:solidFill>
                          <a:srgbClr val="595959"/>
                        </a:solidFill>
                        <a:latin typeface="Open Sans"/>
                        <a:ea typeface="Open Sans"/>
                        <a:cs typeface="Open Sans"/>
                        <a:sym typeface="Open Sans"/>
                      </a:endParaRPr>
                    </a:p>
                  </a:txBody>
                  <a:tcPr marT="91425" marB="91425" marR="91425" marL="91425" anchor="ctr">
                    <a:lnL cap="flat" cmpd="sng" w="9525">
                      <a:solidFill>
                        <a:srgbClr val="6A67CE"/>
                      </a:solidFill>
                      <a:prstDash val="dash"/>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r>
            </a:tbl>
          </a:graphicData>
        </a:graphic>
      </p:graphicFrame>
      <p:sp>
        <p:nvSpPr>
          <p:cNvPr id="271" name="Google Shape;271;p34"/>
          <p:cNvSpPr/>
          <p:nvPr/>
        </p:nvSpPr>
        <p:spPr>
          <a:xfrm>
            <a:off x="6247525" y="636950"/>
            <a:ext cx="1935600" cy="686100"/>
          </a:xfrm>
          <a:prstGeom prst="wedgeRectCallout">
            <a:avLst>
              <a:gd fmla="val -20833" name="adj1"/>
              <a:gd fmla="val 62500" name="adj2"/>
            </a:avLst>
          </a:prstGeom>
          <a:solidFill>
            <a:srgbClr val="18C5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FFFFFF"/>
                </a:solidFill>
              </a:rPr>
              <a:t>You may have multiple goals! Complete one worksheet for each goal.</a:t>
            </a:r>
            <a:endParaRPr sz="100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5"/>
          <p:cNvSpPr txBox="1"/>
          <p:nvPr>
            <p:ph idx="1" type="subTitle"/>
          </p:nvPr>
        </p:nvSpPr>
        <p:spPr>
          <a:xfrm>
            <a:off x="365750" y="320157"/>
            <a:ext cx="7817400" cy="1662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Sample worksheet</a:t>
            </a:r>
            <a:endParaRPr/>
          </a:p>
        </p:txBody>
      </p:sp>
      <p:sp>
        <p:nvSpPr>
          <p:cNvPr id="277" name="Google Shape;277;p35"/>
          <p:cNvSpPr txBox="1"/>
          <p:nvPr>
            <p:ph type="title"/>
          </p:nvPr>
        </p:nvSpPr>
        <p:spPr>
          <a:xfrm>
            <a:off x="365760" y="457200"/>
            <a:ext cx="8454900" cy="572700"/>
          </a:xfrm>
          <a:prstGeom prst="rect">
            <a:avLst/>
          </a:prstGeom>
        </p:spPr>
        <p:txBody>
          <a:bodyPr anchorCtr="0" anchor="b" bIns="91425" lIns="0" spcFirstLastPara="1" rIns="0" wrap="square" tIns="91425">
            <a:noAutofit/>
          </a:bodyPr>
          <a:lstStyle/>
          <a:p>
            <a:pPr indent="0" lvl="0" marL="0" rtl="0" algn="l">
              <a:spcBef>
                <a:spcPts val="0"/>
              </a:spcBef>
              <a:spcAft>
                <a:spcPts val="0"/>
              </a:spcAft>
              <a:buNone/>
            </a:pPr>
            <a:r>
              <a:rPr lang="en"/>
              <a:t>Planning your test approach</a:t>
            </a:r>
            <a:endParaRPr/>
          </a:p>
        </p:txBody>
      </p:sp>
      <p:graphicFrame>
        <p:nvGraphicFramePr>
          <p:cNvPr id="278" name="Google Shape;278;p35"/>
          <p:cNvGraphicFramePr/>
          <p:nvPr/>
        </p:nvGraphicFramePr>
        <p:xfrm>
          <a:off x="396799" y="1428750"/>
          <a:ext cx="3000000" cy="3000000"/>
        </p:xfrm>
        <a:graphic>
          <a:graphicData uri="http://schemas.openxmlformats.org/drawingml/2006/table">
            <a:tbl>
              <a:tblPr>
                <a:noFill/>
                <a:tableStyleId>{06E651A6-E900-417C-85FD-FBB5A5A5A5AD}</a:tableStyleId>
              </a:tblPr>
              <a:tblGrid>
                <a:gridCol w="1014075"/>
                <a:gridCol w="2267775"/>
                <a:gridCol w="2267775"/>
                <a:gridCol w="2267775"/>
              </a:tblGrid>
              <a:tr h="100000">
                <a:tc>
                  <a:txBody>
                    <a:bodyPr/>
                    <a:lstStyle/>
                    <a:p>
                      <a:pPr indent="0" lvl="0" marL="0" rtl="0" algn="l">
                        <a:spcBef>
                          <a:spcPts val="0"/>
                        </a:spcBef>
                        <a:spcAft>
                          <a:spcPts val="0"/>
                        </a:spcAft>
                        <a:buNone/>
                      </a:pPr>
                      <a:r>
                        <a:t/>
                      </a:r>
                      <a:endParaRPr sz="900">
                        <a:solidFill>
                          <a:schemeClr val="lt1"/>
                        </a:solidFill>
                        <a:latin typeface="Quicksand Light"/>
                        <a:ea typeface="Quicksand Light"/>
                        <a:cs typeface="Quicksand Light"/>
                        <a:sym typeface="Quicksand Light"/>
                      </a:endParaRPr>
                    </a:p>
                  </a:txBody>
                  <a:tcPr marT="91425" marB="91425" marR="91425" marL="91425" anchor="ctr">
                    <a:lnL cap="flat" cmpd="sng" w="9525">
                      <a:solidFill>
                        <a:srgbClr val="6A67CE"/>
                      </a:solidFill>
                      <a:prstDash val="solid"/>
                      <a:round/>
                      <a:headEnd len="sm" w="sm" type="none"/>
                      <a:tailEnd len="sm" w="sm" type="none"/>
                    </a:lnL>
                    <a:lnR cap="flat" cmpd="sng" w="9525">
                      <a:solidFill>
                        <a:srgbClr val="6A67CE"/>
                      </a:solidFill>
                      <a:prstDash val="solid"/>
                      <a:round/>
                      <a:headEnd len="sm" w="sm" type="none"/>
                      <a:tailEnd len="sm" w="sm" type="none"/>
                    </a:lnR>
                    <a:lnT cap="flat" cmpd="sng" w="9525">
                      <a:solidFill>
                        <a:srgbClr val="6A67CE"/>
                      </a:solidFill>
                      <a:prstDash val="solid"/>
                      <a:round/>
                      <a:headEnd len="sm" w="sm" type="none"/>
                      <a:tailEnd len="sm" w="sm" type="none"/>
                    </a:lnT>
                    <a:lnB cap="flat" cmpd="sng" w="9525">
                      <a:solidFill>
                        <a:schemeClr val="lt2"/>
                      </a:solidFill>
                      <a:prstDash val="solid"/>
                      <a:round/>
                      <a:headEnd len="sm" w="sm" type="none"/>
                      <a:tailEnd len="sm" w="sm" type="none"/>
                    </a:lnB>
                    <a:solidFill>
                      <a:srgbClr val="6A67CE"/>
                    </a:solidFill>
                  </a:tcPr>
                </a:tc>
                <a:tc>
                  <a:txBody>
                    <a:bodyPr/>
                    <a:lstStyle/>
                    <a:p>
                      <a:pPr indent="0" lvl="0" marL="0" rtl="0" algn="l">
                        <a:spcBef>
                          <a:spcPts val="0"/>
                        </a:spcBef>
                        <a:spcAft>
                          <a:spcPts val="0"/>
                        </a:spcAft>
                        <a:buNone/>
                      </a:pPr>
                      <a:r>
                        <a:rPr lang="en" sz="900">
                          <a:solidFill>
                            <a:schemeClr val="lt1"/>
                          </a:solidFill>
                          <a:latin typeface="Quicksand Light"/>
                          <a:ea typeface="Quicksand Light"/>
                          <a:cs typeface="Quicksand Light"/>
                          <a:sym typeface="Quicksand Light"/>
                        </a:rPr>
                        <a:t>Test scenario 1</a:t>
                      </a:r>
                      <a:endParaRPr sz="900">
                        <a:solidFill>
                          <a:schemeClr val="lt1"/>
                        </a:solidFill>
                        <a:latin typeface="Quicksand Light"/>
                        <a:ea typeface="Quicksand Light"/>
                        <a:cs typeface="Quicksand Light"/>
                        <a:sym typeface="Quicksand Light"/>
                      </a:endParaRPr>
                    </a:p>
                  </a:txBody>
                  <a:tcPr marT="91425" marB="91425" marR="91425" marL="91425" anchor="ctr">
                    <a:lnL cap="flat" cmpd="sng" w="9525">
                      <a:solidFill>
                        <a:srgbClr val="6A67CE"/>
                      </a:solidFill>
                      <a:prstDash val="solid"/>
                      <a:round/>
                      <a:headEnd len="sm" w="sm" type="none"/>
                      <a:tailEnd len="sm" w="sm" type="none"/>
                    </a:lnL>
                    <a:lnR cap="flat" cmpd="sng" w="9525">
                      <a:solidFill>
                        <a:srgbClr val="6A67CE"/>
                      </a:solidFill>
                      <a:prstDash val="solid"/>
                      <a:round/>
                      <a:headEnd len="sm" w="sm" type="none"/>
                      <a:tailEnd len="sm" w="sm" type="none"/>
                    </a:lnR>
                    <a:lnT cap="flat" cmpd="sng" w="9525">
                      <a:solidFill>
                        <a:srgbClr val="6A67CE"/>
                      </a:solidFill>
                      <a:prstDash val="solid"/>
                      <a:round/>
                      <a:headEnd len="sm" w="sm" type="none"/>
                      <a:tailEnd len="sm" w="sm" type="none"/>
                    </a:lnT>
                    <a:lnB cap="flat" cmpd="sng" w="9525">
                      <a:solidFill>
                        <a:srgbClr val="ECECEC"/>
                      </a:solidFill>
                      <a:prstDash val="solid"/>
                      <a:round/>
                      <a:headEnd len="sm" w="sm" type="none"/>
                      <a:tailEnd len="sm" w="sm" type="none"/>
                    </a:lnB>
                    <a:solidFill>
                      <a:srgbClr val="6A67CE"/>
                    </a:solidFill>
                  </a:tcPr>
                </a:tc>
                <a:tc>
                  <a:txBody>
                    <a:bodyPr/>
                    <a:lstStyle/>
                    <a:p>
                      <a:pPr indent="0" lvl="0" marL="0" rtl="0" algn="l">
                        <a:spcBef>
                          <a:spcPts val="0"/>
                        </a:spcBef>
                        <a:spcAft>
                          <a:spcPts val="0"/>
                        </a:spcAft>
                        <a:buNone/>
                      </a:pPr>
                      <a:r>
                        <a:rPr lang="en" sz="900">
                          <a:solidFill>
                            <a:schemeClr val="lt1"/>
                          </a:solidFill>
                          <a:latin typeface="Quicksand Light"/>
                          <a:ea typeface="Quicksand Light"/>
                          <a:cs typeface="Quicksand Light"/>
                          <a:sym typeface="Quicksand Light"/>
                        </a:rPr>
                        <a:t>Test scenario 2</a:t>
                      </a:r>
                      <a:endParaRPr sz="900">
                        <a:solidFill>
                          <a:schemeClr val="lt1"/>
                        </a:solidFill>
                        <a:latin typeface="Quicksand Light"/>
                        <a:ea typeface="Quicksand Light"/>
                        <a:cs typeface="Quicksand Light"/>
                        <a:sym typeface="Quicksand Light"/>
                      </a:endParaRPr>
                    </a:p>
                  </a:txBody>
                  <a:tcPr marT="91425" marB="91425" marR="91425" marL="91425" anchor="ctr">
                    <a:lnL cap="flat" cmpd="sng" w="9525">
                      <a:solidFill>
                        <a:srgbClr val="6A67CE"/>
                      </a:solidFill>
                      <a:prstDash val="solid"/>
                      <a:round/>
                      <a:headEnd len="sm" w="sm" type="none"/>
                      <a:tailEnd len="sm" w="sm" type="none"/>
                    </a:lnL>
                    <a:lnR cap="flat" cmpd="sng" w="9525">
                      <a:solidFill>
                        <a:srgbClr val="6A67CE"/>
                      </a:solidFill>
                      <a:prstDash val="solid"/>
                      <a:round/>
                      <a:headEnd len="sm" w="sm" type="none"/>
                      <a:tailEnd len="sm" w="sm" type="none"/>
                    </a:lnR>
                    <a:lnT cap="flat" cmpd="sng" w="9525">
                      <a:solidFill>
                        <a:srgbClr val="6A67CE"/>
                      </a:solidFill>
                      <a:prstDash val="solid"/>
                      <a:round/>
                      <a:headEnd len="sm" w="sm" type="none"/>
                      <a:tailEnd len="sm" w="sm" type="none"/>
                    </a:lnT>
                    <a:lnB cap="flat" cmpd="sng" w="9525">
                      <a:solidFill>
                        <a:srgbClr val="ECECEC"/>
                      </a:solidFill>
                      <a:prstDash val="solid"/>
                      <a:round/>
                      <a:headEnd len="sm" w="sm" type="none"/>
                      <a:tailEnd len="sm" w="sm" type="none"/>
                    </a:lnB>
                    <a:solidFill>
                      <a:srgbClr val="6A67CE"/>
                    </a:solidFill>
                  </a:tcPr>
                </a:tc>
                <a:tc>
                  <a:txBody>
                    <a:bodyPr/>
                    <a:lstStyle/>
                    <a:p>
                      <a:pPr indent="0" lvl="0" marL="0" rtl="0" algn="l">
                        <a:spcBef>
                          <a:spcPts val="0"/>
                        </a:spcBef>
                        <a:spcAft>
                          <a:spcPts val="0"/>
                        </a:spcAft>
                        <a:buNone/>
                      </a:pPr>
                      <a:r>
                        <a:rPr lang="en" sz="900">
                          <a:solidFill>
                            <a:schemeClr val="lt1"/>
                          </a:solidFill>
                          <a:latin typeface="Quicksand Light"/>
                          <a:ea typeface="Quicksand Light"/>
                          <a:cs typeface="Quicksand Light"/>
                          <a:sym typeface="Quicksand Light"/>
                        </a:rPr>
                        <a:t>Test scenario 3</a:t>
                      </a:r>
                      <a:endParaRPr sz="900">
                        <a:solidFill>
                          <a:schemeClr val="lt1"/>
                        </a:solidFill>
                        <a:latin typeface="Quicksand Light"/>
                        <a:ea typeface="Quicksand Light"/>
                        <a:cs typeface="Quicksand Light"/>
                        <a:sym typeface="Quicksand Light"/>
                      </a:endParaRPr>
                    </a:p>
                  </a:txBody>
                  <a:tcPr marT="91425" marB="91425" marR="91425" marL="91425" anchor="ctr">
                    <a:lnL cap="flat" cmpd="sng" w="9525">
                      <a:solidFill>
                        <a:srgbClr val="6A67CE"/>
                      </a:solidFill>
                      <a:prstDash val="solid"/>
                      <a:round/>
                      <a:headEnd len="sm" w="sm" type="none"/>
                      <a:tailEnd len="sm" w="sm" type="none"/>
                    </a:lnL>
                    <a:lnR cap="flat" cmpd="sng" w="9525">
                      <a:solidFill>
                        <a:srgbClr val="6A67CE"/>
                      </a:solidFill>
                      <a:prstDash val="solid"/>
                      <a:round/>
                      <a:headEnd len="sm" w="sm" type="none"/>
                      <a:tailEnd len="sm" w="sm" type="none"/>
                    </a:lnR>
                    <a:lnT cap="flat" cmpd="sng" w="9525">
                      <a:solidFill>
                        <a:srgbClr val="6A67CE"/>
                      </a:solidFill>
                      <a:prstDash val="solid"/>
                      <a:round/>
                      <a:headEnd len="sm" w="sm" type="none"/>
                      <a:tailEnd len="sm" w="sm" type="none"/>
                    </a:lnT>
                    <a:lnB cap="flat" cmpd="sng" w="9525">
                      <a:solidFill>
                        <a:srgbClr val="ECECEC"/>
                      </a:solidFill>
                      <a:prstDash val="solid"/>
                      <a:round/>
                      <a:headEnd len="sm" w="sm" type="none"/>
                      <a:tailEnd len="sm" w="sm" type="none"/>
                    </a:lnB>
                    <a:solidFill>
                      <a:srgbClr val="6A67CE"/>
                    </a:solidFill>
                  </a:tcPr>
                </a:tc>
              </a:tr>
              <a:tr h="728275">
                <a:tc>
                  <a:txBody>
                    <a:bodyPr/>
                    <a:lstStyle/>
                    <a:p>
                      <a:pPr indent="0" lvl="0" marL="0" rtl="0" algn="l">
                        <a:spcBef>
                          <a:spcPts val="0"/>
                        </a:spcBef>
                        <a:spcAft>
                          <a:spcPts val="0"/>
                        </a:spcAft>
                        <a:buNone/>
                      </a:pPr>
                      <a:r>
                        <a:rPr b="1" lang="en" sz="900">
                          <a:solidFill>
                            <a:schemeClr val="accent5"/>
                          </a:solidFill>
                          <a:latin typeface="Quicksand"/>
                          <a:ea typeface="Quicksand"/>
                          <a:cs typeface="Quicksand"/>
                          <a:sym typeface="Quicksand"/>
                        </a:rPr>
                        <a:t>Goal</a:t>
                      </a:r>
                      <a:endParaRPr b="1" sz="900">
                        <a:solidFill>
                          <a:schemeClr val="accent5"/>
                        </a:solidFill>
                        <a:latin typeface="Quicksand"/>
                        <a:ea typeface="Quicksand"/>
                        <a:cs typeface="Quicksand"/>
                        <a:sym typeface="Quicksand"/>
                      </a:endParaRPr>
                    </a:p>
                  </a:txBody>
                  <a:tcPr marT="91425" marB="91425" marR="91425" marL="91425" anchor="ctr">
                    <a:lnL cap="flat" cmpd="sng" w="9525">
                      <a:solidFill>
                        <a:schemeClr val="lt2"/>
                      </a:solidFill>
                      <a:prstDash val="solid"/>
                      <a:round/>
                      <a:headEnd len="sm" w="sm" type="none"/>
                      <a:tailEnd len="sm" w="sm" type="none"/>
                    </a:lnL>
                    <a:lnR cap="flat" cmpd="sng" w="9525">
                      <a:solidFill>
                        <a:srgbClr val="6A67CE"/>
                      </a:solidFill>
                      <a:prstDash val="dash"/>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b="1" lang="en" sz="800">
                          <a:solidFill>
                            <a:srgbClr val="595959"/>
                          </a:solidFill>
                          <a:latin typeface="Open Sans"/>
                          <a:ea typeface="Open Sans"/>
                          <a:cs typeface="Open Sans"/>
                          <a:sym typeface="Open Sans"/>
                        </a:rPr>
                        <a:t>Authentication.</a:t>
                      </a:r>
                      <a:r>
                        <a:rPr lang="en" sz="800">
                          <a:solidFill>
                            <a:srgbClr val="595959"/>
                          </a:solidFill>
                          <a:latin typeface="Open Sans"/>
                          <a:ea typeface="Open Sans"/>
                          <a:cs typeface="Open Sans"/>
                          <a:sym typeface="Open Sans"/>
                        </a:rPr>
                        <a:t> Users need to access their accounts for order information, shipping updates, etc.</a:t>
                      </a:r>
                      <a:endParaRPr sz="800">
                        <a:solidFill>
                          <a:srgbClr val="595959"/>
                        </a:solidFill>
                        <a:latin typeface="Open Sans"/>
                        <a:ea typeface="Open Sans"/>
                        <a:cs typeface="Open Sans"/>
                        <a:sym typeface="Open Sans"/>
                      </a:endParaRPr>
                    </a:p>
                  </a:txBody>
                  <a:tcPr marT="91425" marB="91425" marR="91425" marL="91425" anchor="ctr">
                    <a:lnL cap="flat" cmpd="sng" w="9525">
                      <a:solidFill>
                        <a:srgbClr val="6A67CE"/>
                      </a:solidFill>
                      <a:prstDash val="dash"/>
                      <a:round/>
                      <a:headEnd len="sm" w="sm" type="none"/>
                      <a:tailEnd len="sm" w="sm" type="none"/>
                    </a:lnL>
                    <a:lnR cap="flat" cmpd="sng" w="9525">
                      <a:solidFill>
                        <a:srgbClr val="6A67CE"/>
                      </a:solidFill>
                      <a:prstDash val="dash"/>
                      <a:round/>
                      <a:headEnd len="sm" w="sm" type="none"/>
                      <a:tailEnd len="sm" w="sm" type="none"/>
                    </a:lnR>
                    <a:lnT cap="flat" cmpd="sng" w="9525">
                      <a:solidFill>
                        <a:srgbClr val="ECECEC"/>
                      </a:solidFill>
                      <a:prstDash val="solid"/>
                      <a:round/>
                      <a:headEnd len="sm" w="sm" type="none"/>
                      <a:tailEnd len="sm" w="sm" type="none"/>
                    </a:lnT>
                    <a:lnB cap="flat" cmpd="sng" w="9525">
                      <a:solidFill>
                        <a:srgbClr val="ECECEC"/>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 sz="800">
                          <a:solidFill>
                            <a:srgbClr val="595959"/>
                          </a:solidFill>
                          <a:latin typeface="Open Sans"/>
                          <a:ea typeface="Open Sans"/>
                          <a:cs typeface="Open Sans"/>
                          <a:sym typeface="Open Sans"/>
                        </a:rPr>
                        <a:t>Shopping cart. </a:t>
                      </a:r>
                      <a:r>
                        <a:rPr lang="en" sz="800">
                          <a:solidFill>
                            <a:srgbClr val="595959"/>
                          </a:solidFill>
                          <a:latin typeface="Open Sans"/>
                          <a:ea typeface="Open Sans"/>
                          <a:cs typeface="Open Sans"/>
                          <a:sym typeface="Open Sans"/>
                        </a:rPr>
                        <a:t>The ability for users to edit their cart is critical to get them to the checkout cart.</a:t>
                      </a:r>
                      <a:endParaRPr sz="800">
                        <a:solidFill>
                          <a:srgbClr val="595959"/>
                        </a:solidFill>
                        <a:latin typeface="Open Sans"/>
                        <a:ea typeface="Open Sans"/>
                        <a:cs typeface="Open Sans"/>
                        <a:sym typeface="Open Sans"/>
                      </a:endParaRPr>
                    </a:p>
                  </a:txBody>
                  <a:tcPr marT="91425" marB="91425" marR="91425" marL="91425" anchor="ctr">
                    <a:lnL cap="flat" cmpd="sng" w="9525">
                      <a:solidFill>
                        <a:srgbClr val="6A67CE"/>
                      </a:solidFill>
                      <a:prstDash val="dash"/>
                      <a:round/>
                      <a:headEnd len="sm" w="sm" type="none"/>
                      <a:tailEnd len="sm" w="sm" type="none"/>
                    </a:lnL>
                    <a:lnR cap="flat" cmpd="sng" w="9525">
                      <a:solidFill>
                        <a:srgbClr val="6A67CE"/>
                      </a:solidFill>
                      <a:prstDash val="dash"/>
                      <a:round/>
                      <a:headEnd len="sm" w="sm" type="none"/>
                      <a:tailEnd len="sm" w="sm" type="none"/>
                    </a:lnR>
                    <a:lnT cap="flat" cmpd="sng" w="9525">
                      <a:solidFill>
                        <a:srgbClr val="ECECEC"/>
                      </a:solidFill>
                      <a:prstDash val="solid"/>
                      <a:round/>
                      <a:headEnd len="sm" w="sm" type="none"/>
                      <a:tailEnd len="sm" w="sm" type="none"/>
                    </a:lnT>
                    <a:lnB cap="flat" cmpd="sng" w="9525">
                      <a:solidFill>
                        <a:srgbClr val="ECECEC"/>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 sz="800">
                          <a:solidFill>
                            <a:srgbClr val="595959"/>
                          </a:solidFill>
                          <a:latin typeface="Open Sans"/>
                          <a:ea typeface="Open Sans"/>
                          <a:cs typeface="Open Sans"/>
                          <a:sym typeface="Open Sans"/>
                        </a:rPr>
                        <a:t>Checkout cart. </a:t>
                      </a:r>
                      <a:r>
                        <a:rPr lang="en" sz="800">
                          <a:solidFill>
                            <a:srgbClr val="595959"/>
                          </a:solidFill>
                          <a:latin typeface="Open Sans"/>
                          <a:ea typeface="Open Sans"/>
                          <a:cs typeface="Open Sans"/>
                          <a:sym typeface="Open Sans"/>
                        </a:rPr>
                        <a:t>This is critical to our app revenues. Without the checkout, there are no sales!</a:t>
                      </a:r>
                      <a:endParaRPr sz="800">
                        <a:solidFill>
                          <a:srgbClr val="595959"/>
                        </a:solidFill>
                        <a:latin typeface="Open Sans"/>
                        <a:ea typeface="Open Sans"/>
                        <a:cs typeface="Open Sans"/>
                        <a:sym typeface="Open Sans"/>
                      </a:endParaRPr>
                    </a:p>
                  </a:txBody>
                  <a:tcPr marT="91425" marB="91425" marR="91425" marL="91425" anchor="ctr">
                    <a:lnL cap="flat" cmpd="sng" w="9525">
                      <a:solidFill>
                        <a:srgbClr val="6A67CE"/>
                      </a:solidFill>
                      <a:prstDash val="dash"/>
                      <a:round/>
                      <a:headEnd len="sm" w="sm" type="none"/>
                      <a:tailEnd len="sm" w="sm" type="none"/>
                    </a:lnL>
                    <a:lnR cap="flat" cmpd="sng" w="9525">
                      <a:solidFill>
                        <a:srgbClr val="ECECEC"/>
                      </a:solidFill>
                      <a:prstDash val="solid"/>
                      <a:round/>
                      <a:headEnd len="sm" w="sm" type="none"/>
                      <a:tailEnd len="sm" w="sm" type="none"/>
                    </a:lnR>
                    <a:lnT cap="flat" cmpd="sng" w="9525">
                      <a:solidFill>
                        <a:srgbClr val="ECECEC"/>
                      </a:solidFill>
                      <a:prstDash val="solid"/>
                      <a:round/>
                      <a:headEnd len="sm" w="sm" type="none"/>
                      <a:tailEnd len="sm" w="sm" type="none"/>
                    </a:lnT>
                    <a:lnB cap="flat" cmpd="sng" w="9525">
                      <a:solidFill>
                        <a:srgbClr val="ECECEC"/>
                      </a:solidFill>
                      <a:prstDash val="solid"/>
                      <a:round/>
                      <a:headEnd len="sm" w="sm" type="none"/>
                      <a:tailEnd len="sm" w="sm" type="none"/>
                    </a:lnB>
                    <a:solidFill>
                      <a:srgbClr val="FFFFFF"/>
                    </a:solidFill>
                  </a:tcPr>
                </a:tc>
              </a:tr>
              <a:tr h="728275">
                <a:tc>
                  <a:txBody>
                    <a:bodyPr/>
                    <a:lstStyle/>
                    <a:p>
                      <a:pPr indent="0" lvl="0" marL="0" rtl="0" algn="l">
                        <a:spcBef>
                          <a:spcPts val="0"/>
                        </a:spcBef>
                        <a:spcAft>
                          <a:spcPts val="0"/>
                        </a:spcAft>
                        <a:buNone/>
                      </a:pPr>
                      <a:r>
                        <a:rPr b="1" lang="en" sz="900">
                          <a:solidFill>
                            <a:srgbClr val="6A67CE"/>
                          </a:solidFill>
                          <a:latin typeface="Quicksand"/>
                          <a:ea typeface="Quicksand"/>
                          <a:cs typeface="Quicksand"/>
                          <a:sym typeface="Quicksand"/>
                        </a:rPr>
                        <a:t>Test cases</a:t>
                      </a:r>
                      <a:endParaRPr b="1" sz="900">
                        <a:solidFill>
                          <a:srgbClr val="6A67CE"/>
                        </a:solidFill>
                        <a:latin typeface="Quicksand"/>
                        <a:ea typeface="Quicksand"/>
                        <a:cs typeface="Quicksand"/>
                        <a:sym typeface="Quicksand"/>
                      </a:endParaRPr>
                    </a:p>
                  </a:txBody>
                  <a:tcPr marT="91425" marB="91425" marR="91425" marL="91425" anchor="ctr">
                    <a:lnL cap="flat" cmpd="sng" w="9525">
                      <a:solidFill>
                        <a:schemeClr val="lt2"/>
                      </a:solidFill>
                      <a:prstDash val="solid"/>
                      <a:round/>
                      <a:headEnd len="sm" w="sm" type="none"/>
                      <a:tailEnd len="sm" w="sm" type="none"/>
                    </a:lnL>
                    <a:lnR cap="flat" cmpd="sng" w="9525">
                      <a:solidFill>
                        <a:srgbClr val="6A67CE"/>
                      </a:solidFill>
                      <a:prstDash val="dash"/>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c>
                  <a:txBody>
                    <a:bodyPr/>
                    <a:lstStyle/>
                    <a:p>
                      <a:pPr indent="-165100" lvl="0" marL="228600" rtl="0" algn="l">
                        <a:spcBef>
                          <a:spcPts val="300"/>
                        </a:spcBef>
                        <a:spcAft>
                          <a:spcPts val="0"/>
                        </a:spcAft>
                        <a:buClr>
                          <a:srgbClr val="595959"/>
                        </a:buClr>
                        <a:buSzPts val="800"/>
                        <a:buFont typeface="Open Sans"/>
                        <a:buAutoNum type="arabicPeriod"/>
                      </a:pPr>
                      <a:r>
                        <a:rPr lang="en" sz="800">
                          <a:solidFill>
                            <a:srgbClr val="595959"/>
                          </a:solidFill>
                          <a:latin typeface="Open Sans"/>
                          <a:ea typeface="Open Sans"/>
                          <a:cs typeface="Open Sans"/>
                          <a:sym typeface="Open Sans"/>
                        </a:rPr>
                        <a:t>Log in from the account link</a:t>
                      </a:r>
                      <a:endParaRPr sz="800">
                        <a:solidFill>
                          <a:srgbClr val="595959"/>
                        </a:solidFill>
                        <a:latin typeface="Open Sans"/>
                        <a:ea typeface="Open Sans"/>
                        <a:cs typeface="Open Sans"/>
                        <a:sym typeface="Open Sans"/>
                      </a:endParaRPr>
                    </a:p>
                    <a:p>
                      <a:pPr indent="-165100" lvl="0" marL="228600" rtl="0" algn="l">
                        <a:spcBef>
                          <a:spcPts val="300"/>
                        </a:spcBef>
                        <a:spcAft>
                          <a:spcPts val="0"/>
                        </a:spcAft>
                        <a:buClr>
                          <a:srgbClr val="595959"/>
                        </a:buClr>
                        <a:buSzPts val="800"/>
                        <a:buFont typeface="Open Sans"/>
                        <a:buAutoNum type="arabicPeriod"/>
                      </a:pPr>
                      <a:r>
                        <a:rPr lang="en" sz="800">
                          <a:solidFill>
                            <a:srgbClr val="595959"/>
                          </a:solidFill>
                          <a:latin typeface="Open Sans"/>
                          <a:ea typeface="Open Sans"/>
                          <a:cs typeface="Open Sans"/>
                          <a:sym typeface="Open Sans"/>
                        </a:rPr>
                        <a:t>Create a new account</a:t>
                      </a:r>
                      <a:endParaRPr sz="800">
                        <a:solidFill>
                          <a:srgbClr val="595959"/>
                        </a:solidFill>
                        <a:latin typeface="Open Sans"/>
                        <a:ea typeface="Open Sans"/>
                        <a:cs typeface="Open Sans"/>
                        <a:sym typeface="Open Sans"/>
                      </a:endParaRPr>
                    </a:p>
                    <a:p>
                      <a:pPr indent="-165100" lvl="0" marL="228600" rtl="0" algn="l">
                        <a:spcBef>
                          <a:spcPts val="300"/>
                        </a:spcBef>
                        <a:spcAft>
                          <a:spcPts val="300"/>
                        </a:spcAft>
                        <a:buClr>
                          <a:srgbClr val="595959"/>
                        </a:buClr>
                        <a:buSzPts val="800"/>
                        <a:buFont typeface="Open Sans"/>
                        <a:buAutoNum type="arabicPeriod"/>
                      </a:pPr>
                      <a:r>
                        <a:rPr lang="en" sz="800">
                          <a:solidFill>
                            <a:srgbClr val="595959"/>
                          </a:solidFill>
                          <a:latin typeface="Open Sans"/>
                          <a:ea typeface="Open Sans"/>
                          <a:cs typeface="Open Sans"/>
                          <a:sym typeface="Open Sans"/>
                        </a:rPr>
                        <a:t>Forgot password</a:t>
                      </a:r>
                      <a:endParaRPr sz="800">
                        <a:solidFill>
                          <a:srgbClr val="595959"/>
                        </a:solidFill>
                        <a:latin typeface="Open Sans"/>
                        <a:ea typeface="Open Sans"/>
                        <a:cs typeface="Open Sans"/>
                        <a:sym typeface="Open Sans"/>
                      </a:endParaRPr>
                    </a:p>
                  </a:txBody>
                  <a:tcPr marT="91425" marB="91425" marR="91425" marL="91425" anchor="ctr">
                    <a:lnL cap="flat" cmpd="sng" w="9525">
                      <a:solidFill>
                        <a:srgbClr val="6A67CE"/>
                      </a:solidFill>
                      <a:prstDash val="dash"/>
                      <a:round/>
                      <a:headEnd len="sm" w="sm" type="none"/>
                      <a:tailEnd len="sm" w="sm" type="none"/>
                    </a:lnL>
                    <a:lnR cap="flat" cmpd="sng" w="9525">
                      <a:solidFill>
                        <a:schemeClr val="accent5"/>
                      </a:solidFill>
                      <a:prstDash val="dash"/>
                      <a:round/>
                      <a:headEnd len="sm" w="sm" type="none"/>
                      <a:tailEnd len="sm" w="sm" type="none"/>
                    </a:lnR>
                    <a:lnT cap="flat" cmpd="sng" w="9525">
                      <a:solidFill>
                        <a:srgbClr val="ECECEC"/>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c>
                  <a:txBody>
                    <a:bodyPr/>
                    <a:lstStyle/>
                    <a:p>
                      <a:pPr indent="-165100" lvl="0" marL="228600" rtl="0" algn="l">
                        <a:spcBef>
                          <a:spcPts val="300"/>
                        </a:spcBef>
                        <a:spcAft>
                          <a:spcPts val="0"/>
                        </a:spcAft>
                        <a:buClr>
                          <a:srgbClr val="595959"/>
                        </a:buClr>
                        <a:buSzPts val="800"/>
                        <a:buFont typeface="Open Sans"/>
                        <a:buAutoNum type="arabicPeriod"/>
                      </a:pPr>
                      <a:r>
                        <a:rPr lang="en" sz="800">
                          <a:solidFill>
                            <a:srgbClr val="595959"/>
                          </a:solidFill>
                          <a:latin typeface="Open Sans"/>
                          <a:ea typeface="Open Sans"/>
                          <a:cs typeface="Open Sans"/>
                          <a:sym typeface="Open Sans"/>
                        </a:rPr>
                        <a:t>Add an item</a:t>
                      </a:r>
                      <a:endParaRPr sz="800">
                        <a:solidFill>
                          <a:srgbClr val="595959"/>
                        </a:solidFill>
                        <a:latin typeface="Open Sans"/>
                        <a:ea typeface="Open Sans"/>
                        <a:cs typeface="Open Sans"/>
                        <a:sym typeface="Open Sans"/>
                      </a:endParaRPr>
                    </a:p>
                    <a:p>
                      <a:pPr indent="-165100" lvl="0" marL="228600" rtl="0" algn="l">
                        <a:spcBef>
                          <a:spcPts val="300"/>
                        </a:spcBef>
                        <a:spcAft>
                          <a:spcPts val="0"/>
                        </a:spcAft>
                        <a:buClr>
                          <a:srgbClr val="595959"/>
                        </a:buClr>
                        <a:buSzPts val="800"/>
                        <a:buFont typeface="Open Sans"/>
                        <a:buAutoNum type="arabicPeriod"/>
                      </a:pPr>
                      <a:r>
                        <a:rPr lang="en" sz="800">
                          <a:solidFill>
                            <a:srgbClr val="595959"/>
                          </a:solidFill>
                          <a:latin typeface="Open Sans"/>
                          <a:ea typeface="Open Sans"/>
                          <a:cs typeface="Open Sans"/>
                          <a:sym typeface="Open Sans"/>
                        </a:rPr>
                        <a:t>Update a quantity</a:t>
                      </a:r>
                      <a:endParaRPr sz="800">
                        <a:solidFill>
                          <a:srgbClr val="595959"/>
                        </a:solidFill>
                        <a:latin typeface="Open Sans"/>
                        <a:ea typeface="Open Sans"/>
                        <a:cs typeface="Open Sans"/>
                        <a:sym typeface="Open Sans"/>
                      </a:endParaRPr>
                    </a:p>
                    <a:p>
                      <a:pPr indent="-165100" lvl="0" marL="228600" rtl="0" algn="l">
                        <a:spcBef>
                          <a:spcPts val="300"/>
                        </a:spcBef>
                        <a:spcAft>
                          <a:spcPts val="300"/>
                        </a:spcAft>
                        <a:buClr>
                          <a:srgbClr val="595959"/>
                        </a:buClr>
                        <a:buSzPts val="800"/>
                        <a:buFont typeface="Open Sans"/>
                        <a:buAutoNum type="arabicPeriod"/>
                      </a:pPr>
                      <a:r>
                        <a:rPr lang="en" sz="800">
                          <a:solidFill>
                            <a:srgbClr val="595959"/>
                          </a:solidFill>
                          <a:latin typeface="Open Sans"/>
                          <a:ea typeface="Open Sans"/>
                          <a:cs typeface="Open Sans"/>
                          <a:sym typeface="Open Sans"/>
                        </a:rPr>
                        <a:t>Delete an item</a:t>
                      </a:r>
                      <a:endParaRPr sz="800">
                        <a:solidFill>
                          <a:srgbClr val="595959"/>
                        </a:solidFill>
                        <a:latin typeface="Open Sans"/>
                        <a:ea typeface="Open Sans"/>
                        <a:cs typeface="Open Sans"/>
                        <a:sym typeface="Open Sans"/>
                      </a:endParaRPr>
                    </a:p>
                  </a:txBody>
                  <a:tcPr marT="91425" marB="91425" marR="91425" marL="91425" anchor="ctr">
                    <a:lnL cap="flat" cmpd="sng" w="9525">
                      <a:solidFill>
                        <a:schemeClr val="accent5"/>
                      </a:solidFill>
                      <a:prstDash val="dash"/>
                      <a:round/>
                      <a:headEnd len="sm" w="sm" type="none"/>
                      <a:tailEnd len="sm" w="sm" type="none"/>
                    </a:lnL>
                    <a:lnR cap="flat" cmpd="sng" w="9525">
                      <a:solidFill>
                        <a:schemeClr val="accent5"/>
                      </a:solidFill>
                      <a:prstDash val="dash"/>
                      <a:round/>
                      <a:headEnd len="sm" w="sm" type="none"/>
                      <a:tailEnd len="sm" w="sm" type="none"/>
                    </a:lnR>
                    <a:lnT cap="flat" cmpd="sng" w="9525">
                      <a:solidFill>
                        <a:srgbClr val="ECECEC"/>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c>
                  <a:txBody>
                    <a:bodyPr/>
                    <a:lstStyle/>
                    <a:p>
                      <a:pPr indent="-165100" lvl="0" marL="228600" rtl="0" algn="l">
                        <a:spcBef>
                          <a:spcPts val="300"/>
                        </a:spcBef>
                        <a:spcAft>
                          <a:spcPts val="0"/>
                        </a:spcAft>
                        <a:buClr>
                          <a:srgbClr val="595959"/>
                        </a:buClr>
                        <a:buSzPts val="800"/>
                        <a:buFont typeface="Open Sans"/>
                        <a:buAutoNum type="arabicPeriod"/>
                      </a:pPr>
                      <a:r>
                        <a:rPr lang="en" sz="800">
                          <a:solidFill>
                            <a:srgbClr val="595959"/>
                          </a:solidFill>
                          <a:latin typeface="Open Sans"/>
                          <a:ea typeface="Open Sans"/>
                          <a:cs typeface="Open Sans"/>
                          <a:sym typeface="Open Sans"/>
                        </a:rPr>
                        <a:t>Validate shipping information</a:t>
                      </a:r>
                      <a:endParaRPr sz="800">
                        <a:solidFill>
                          <a:srgbClr val="595959"/>
                        </a:solidFill>
                        <a:latin typeface="Open Sans"/>
                        <a:ea typeface="Open Sans"/>
                        <a:cs typeface="Open Sans"/>
                        <a:sym typeface="Open Sans"/>
                      </a:endParaRPr>
                    </a:p>
                    <a:p>
                      <a:pPr indent="-165100" lvl="0" marL="228600" rtl="0" algn="l">
                        <a:spcBef>
                          <a:spcPts val="300"/>
                        </a:spcBef>
                        <a:spcAft>
                          <a:spcPts val="0"/>
                        </a:spcAft>
                        <a:buClr>
                          <a:srgbClr val="595959"/>
                        </a:buClr>
                        <a:buSzPts val="800"/>
                        <a:buFont typeface="Open Sans"/>
                        <a:buAutoNum type="arabicPeriod"/>
                      </a:pPr>
                      <a:r>
                        <a:rPr lang="en" sz="800">
                          <a:solidFill>
                            <a:srgbClr val="595959"/>
                          </a:solidFill>
                          <a:latin typeface="Open Sans"/>
                          <a:ea typeface="Open Sans"/>
                          <a:cs typeface="Open Sans"/>
                          <a:sym typeface="Open Sans"/>
                        </a:rPr>
                        <a:t>Select a payment method</a:t>
                      </a:r>
                      <a:endParaRPr sz="800">
                        <a:solidFill>
                          <a:srgbClr val="595959"/>
                        </a:solidFill>
                        <a:latin typeface="Open Sans"/>
                        <a:ea typeface="Open Sans"/>
                        <a:cs typeface="Open Sans"/>
                        <a:sym typeface="Open Sans"/>
                      </a:endParaRPr>
                    </a:p>
                    <a:p>
                      <a:pPr indent="-165100" lvl="0" marL="228600" rtl="0" algn="l">
                        <a:spcBef>
                          <a:spcPts val="300"/>
                        </a:spcBef>
                        <a:spcAft>
                          <a:spcPts val="300"/>
                        </a:spcAft>
                        <a:buClr>
                          <a:srgbClr val="595959"/>
                        </a:buClr>
                        <a:buSzPts val="800"/>
                        <a:buFont typeface="Open Sans"/>
                        <a:buAutoNum type="arabicPeriod"/>
                      </a:pPr>
                      <a:r>
                        <a:rPr lang="en" sz="800">
                          <a:solidFill>
                            <a:srgbClr val="595959"/>
                          </a:solidFill>
                          <a:latin typeface="Open Sans"/>
                          <a:ea typeface="Open Sans"/>
                          <a:cs typeface="Open Sans"/>
                          <a:sym typeface="Open Sans"/>
                        </a:rPr>
                        <a:t>Verify a coupon code</a:t>
                      </a:r>
                      <a:endParaRPr sz="800">
                        <a:solidFill>
                          <a:srgbClr val="595959"/>
                        </a:solidFill>
                        <a:latin typeface="Open Sans"/>
                        <a:ea typeface="Open Sans"/>
                        <a:cs typeface="Open Sans"/>
                        <a:sym typeface="Open Sans"/>
                      </a:endParaRPr>
                    </a:p>
                  </a:txBody>
                  <a:tcPr marT="91425" marB="91425" marR="91425" marL="91425" anchor="ctr">
                    <a:lnL cap="flat" cmpd="sng" w="9525">
                      <a:solidFill>
                        <a:schemeClr val="accent5"/>
                      </a:solidFill>
                      <a:prstDash val="dash"/>
                      <a:round/>
                      <a:headEnd len="sm" w="sm" type="none"/>
                      <a:tailEnd len="sm" w="sm" type="none"/>
                    </a:lnL>
                    <a:lnR cap="flat" cmpd="sng" w="9525">
                      <a:solidFill>
                        <a:schemeClr val="lt2"/>
                      </a:solidFill>
                      <a:prstDash val="solid"/>
                      <a:round/>
                      <a:headEnd len="sm" w="sm" type="none"/>
                      <a:tailEnd len="sm" w="sm" type="none"/>
                    </a:lnR>
                    <a:lnT cap="flat" cmpd="sng" w="9525">
                      <a:solidFill>
                        <a:srgbClr val="ECECEC"/>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r>
              <a:tr h="728275">
                <a:tc>
                  <a:txBody>
                    <a:bodyPr/>
                    <a:lstStyle/>
                    <a:p>
                      <a:pPr indent="0" lvl="0" marL="0" rtl="0" algn="l">
                        <a:spcBef>
                          <a:spcPts val="0"/>
                        </a:spcBef>
                        <a:spcAft>
                          <a:spcPts val="0"/>
                        </a:spcAft>
                        <a:buNone/>
                      </a:pPr>
                      <a:r>
                        <a:rPr b="1" lang="en" sz="900">
                          <a:solidFill>
                            <a:srgbClr val="6A67CE"/>
                          </a:solidFill>
                          <a:latin typeface="Quicksand"/>
                          <a:ea typeface="Quicksand"/>
                          <a:cs typeface="Quicksand"/>
                          <a:sym typeface="Quicksand"/>
                        </a:rPr>
                        <a:t>Testing type</a:t>
                      </a:r>
                      <a:endParaRPr b="1" sz="900">
                        <a:solidFill>
                          <a:srgbClr val="6A67CE"/>
                        </a:solidFill>
                        <a:latin typeface="Quicksand"/>
                        <a:ea typeface="Quicksand"/>
                        <a:cs typeface="Quicksand"/>
                        <a:sym typeface="Quicksand"/>
                      </a:endParaRPr>
                    </a:p>
                  </a:txBody>
                  <a:tcPr marT="91425" marB="91425" marR="91425" marL="91425" anchor="ctr">
                    <a:lnL cap="flat" cmpd="sng" w="9525">
                      <a:solidFill>
                        <a:schemeClr val="lt2"/>
                      </a:solidFill>
                      <a:prstDash val="solid"/>
                      <a:round/>
                      <a:headEnd len="sm" w="sm" type="none"/>
                      <a:tailEnd len="sm" w="sm" type="none"/>
                    </a:lnL>
                    <a:lnR cap="flat" cmpd="sng" w="9525">
                      <a:solidFill>
                        <a:srgbClr val="6A67CE"/>
                      </a:solidFill>
                      <a:prstDash val="dash"/>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800">
                          <a:solidFill>
                            <a:srgbClr val="595959"/>
                          </a:solidFill>
                          <a:latin typeface="Open Sans"/>
                          <a:ea typeface="Open Sans"/>
                          <a:cs typeface="Open Sans"/>
                          <a:sym typeface="Open Sans"/>
                        </a:rPr>
                        <a:t>E2E, load, security, etc.</a:t>
                      </a:r>
                      <a:endParaRPr sz="800">
                        <a:solidFill>
                          <a:srgbClr val="595959"/>
                        </a:solidFill>
                        <a:latin typeface="Open Sans"/>
                        <a:ea typeface="Open Sans"/>
                        <a:cs typeface="Open Sans"/>
                        <a:sym typeface="Open Sans"/>
                      </a:endParaRPr>
                    </a:p>
                  </a:txBody>
                  <a:tcPr marT="91425" marB="91425" marR="91425" marL="91425" anchor="ctr">
                    <a:lnL cap="flat" cmpd="sng" w="9525">
                      <a:solidFill>
                        <a:srgbClr val="6A67CE"/>
                      </a:solidFill>
                      <a:prstDash val="dash"/>
                      <a:round/>
                      <a:headEnd len="sm" w="sm" type="none"/>
                      <a:tailEnd len="sm" w="sm" type="none"/>
                    </a:lnL>
                    <a:lnR cap="flat" cmpd="sng" w="9525">
                      <a:solidFill>
                        <a:schemeClr val="accent5"/>
                      </a:solidFill>
                      <a:prstDash val="dash"/>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800">
                          <a:solidFill>
                            <a:srgbClr val="595959"/>
                          </a:solidFill>
                          <a:latin typeface="Open Sans"/>
                          <a:ea typeface="Open Sans"/>
                          <a:cs typeface="Open Sans"/>
                          <a:sym typeface="Open Sans"/>
                        </a:rPr>
                        <a:t>Performance, functional, etc.</a:t>
                      </a:r>
                      <a:endParaRPr sz="800">
                        <a:solidFill>
                          <a:srgbClr val="595959"/>
                        </a:solidFill>
                        <a:latin typeface="Open Sans"/>
                        <a:ea typeface="Open Sans"/>
                        <a:cs typeface="Open Sans"/>
                        <a:sym typeface="Open Sans"/>
                      </a:endParaRPr>
                    </a:p>
                  </a:txBody>
                  <a:tcPr marT="91425" marB="91425" marR="91425" marL="91425" anchor="ctr">
                    <a:lnL cap="flat" cmpd="sng" w="9525">
                      <a:solidFill>
                        <a:schemeClr val="accent5"/>
                      </a:solidFill>
                      <a:prstDash val="dash"/>
                      <a:round/>
                      <a:headEnd len="sm" w="sm" type="none"/>
                      <a:tailEnd len="sm" w="sm" type="none"/>
                    </a:lnL>
                    <a:lnR cap="flat" cmpd="sng" w="9525">
                      <a:solidFill>
                        <a:schemeClr val="accent5"/>
                      </a:solidFill>
                      <a:prstDash val="dash"/>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800">
                          <a:solidFill>
                            <a:srgbClr val="595959"/>
                          </a:solidFill>
                          <a:latin typeface="Open Sans"/>
                          <a:ea typeface="Open Sans"/>
                          <a:cs typeface="Open Sans"/>
                          <a:sym typeface="Open Sans"/>
                        </a:rPr>
                        <a:t>Security, functional, E2E, etc.</a:t>
                      </a:r>
                      <a:endParaRPr sz="800">
                        <a:solidFill>
                          <a:srgbClr val="595959"/>
                        </a:solidFill>
                        <a:latin typeface="Open Sans"/>
                        <a:ea typeface="Open Sans"/>
                        <a:cs typeface="Open Sans"/>
                        <a:sym typeface="Open Sans"/>
                      </a:endParaRPr>
                    </a:p>
                  </a:txBody>
                  <a:tcPr marT="91425" marB="91425" marR="91425" marL="91425" anchor="ctr">
                    <a:lnL cap="flat" cmpd="sng" w="9525">
                      <a:solidFill>
                        <a:schemeClr val="accent5"/>
                      </a:solidFill>
                      <a:prstDash val="dash"/>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r>
              <a:tr h="728275">
                <a:tc>
                  <a:txBody>
                    <a:bodyPr/>
                    <a:lstStyle/>
                    <a:p>
                      <a:pPr indent="0" lvl="0" marL="0" rtl="0" algn="l">
                        <a:spcBef>
                          <a:spcPts val="0"/>
                        </a:spcBef>
                        <a:spcAft>
                          <a:spcPts val="0"/>
                        </a:spcAft>
                        <a:buNone/>
                      </a:pPr>
                      <a:r>
                        <a:rPr b="1" lang="en" sz="900">
                          <a:solidFill>
                            <a:srgbClr val="6A67CE"/>
                          </a:solidFill>
                          <a:latin typeface="Quicksand"/>
                          <a:ea typeface="Quicksand"/>
                          <a:cs typeface="Quicksand"/>
                          <a:sym typeface="Quicksand"/>
                        </a:rPr>
                        <a:t>Team member</a:t>
                      </a:r>
                      <a:endParaRPr b="1" sz="900">
                        <a:solidFill>
                          <a:srgbClr val="6A67CE"/>
                        </a:solidFill>
                        <a:latin typeface="Quicksand"/>
                        <a:ea typeface="Quicksand"/>
                        <a:cs typeface="Quicksand"/>
                        <a:sym typeface="Quicksand"/>
                      </a:endParaRPr>
                    </a:p>
                  </a:txBody>
                  <a:tcPr marT="91425" marB="91425" marR="91425" marL="91425" anchor="ctr">
                    <a:lnL cap="flat" cmpd="sng" w="9525">
                      <a:solidFill>
                        <a:schemeClr val="lt2"/>
                      </a:solidFill>
                      <a:prstDash val="solid"/>
                      <a:round/>
                      <a:headEnd len="sm" w="sm" type="none"/>
                      <a:tailEnd len="sm" w="sm" type="none"/>
                    </a:lnL>
                    <a:lnR cap="flat" cmpd="sng" w="9525">
                      <a:solidFill>
                        <a:srgbClr val="6A67CE"/>
                      </a:solidFill>
                      <a:prstDash val="dash"/>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800">
                          <a:solidFill>
                            <a:srgbClr val="595959"/>
                          </a:solidFill>
                          <a:latin typeface="Open Sans"/>
                          <a:ea typeface="Open Sans"/>
                          <a:cs typeface="Open Sans"/>
                          <a:sym typeface="Open Sans"/>
                        </a:rPr>
                        <a:t>Developer A, Tester A</a:t>
                      </a:r>
                      <a:endParaRPr sz="800">
                        <a:solidFill>
                          <a:srgbClr val="595959"/>
                        </a:solidFill>
                        <a:latin typeface="Open Sans"/>
                        <a:ea typeface="Open Sans"/>
                        <a:cs typeface="Open Sans"/>
                        <a:sym typeface="Open Sans"/>
                      </a:endParaRPr>
                    </a:p>
                  </a:txBody>
                  <a:tcPr marT="91425" marB="91425" marR="91425" marL="91425" anchor="ctr">
                    <a:lnL cap="flat" cmpd="sng" w="9525">
                      <a:solidFill>
                        <a:srgbClr val="6A67CE"/>
                      </a:solidFill>
                      <a:prstDash val="dash"/>
                      <a:round/>
                      <a:headEnd len="sm" w="sm" type="none"/>
                      <a:tailEnd len="sm" w="sm" type="none"/>
                    </a:lnL>
                    <a:lnR cap="flat" cmpd="sng" w="9525">
                      <a:solidFill>
                        <a:schemeClr val="accent5"/>
                      </a:solidFill>
                      <a:prstDash val="dash"/>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800">
                          <a:solidFill>
                            <a:srgbClr val="595959"/>
                          </a:solidFill>
                          <a:latin typeface="Open Sans"/>
                          <a:ea typeface="Open Sans"/>
                          <a:cs typeface="Open Sans"/>
                          <a:sym typeface="Open Sans"/>
                        </a:rPr>
                        <a:t>Tester B</a:t>
                      </a:r>
                      <a:endParaRPr sz="800">
                        <a:solidFill>
                          <a:srgbClr val="595959"/>
                        </a:solidFill>
                        <a:latin typeface="Open Sans"/>
                        <a:ea typeface="Open Sans"/>
                        <a:cs typeface="Open Sans"/>
                        <a:sym typeface="Open Sans"/>
                      </a:endParaRPr>
                    </a:p>
                  </a:txBody>
                  <a:tcPr marT="91425" marB="91425" marR="91425" marL="91425" anchor="ctr">
                    <a:lnL cap="flat" cmpd="sng" w="9525">
                      <a:solidFill>
                        <a:schemeClr val="accent5"/>
                      </a:solidFill>
                      <a:prstDash val="dash"/>
                      <a:round/>
                      <a:headEnd len="sm" w="sm" type="none"/>
                      <a:tailEnd len="sm" w="sm" type="none"/>
                    </a:lnL>
                    <a:lnR cap="flat" cmpd="sng" w="9525">
                      <a:solidFill>
                        <a:schemeClr val="accent5"/>
                      </a:solidFill>
                      <a:prstDash val="dash"/>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800">
                          <a:solidFill>
                            <a:srgbClr val="595959"/>
                          </a:solidFill>
                          <a:latin typeface="Open Sans"/>
                          <a:ea typeface="Open Sans"/>
                          <a:cs typeface="Open Sans"/>
                          <a:sym typeface="Open Sans"/>
                        </a:rPr>
                        <a:t>Developer B, Tester C</a:t>
                      </a:r>
                      <a:endParaRPr sz="800">
                        <a:solidFill>
                          <a:srgbClr val="595959"/>
                        </a:solidFill>
                        <a:latin typeface="Open Sans"/>
                        <a:ea typeface="Open Sans"/>
                        <a:cs typeface="Open Sans"/>
                        <a:sym typeface="Open Sans"/>
                      </a:endParaRPr>
                    </a:p>
                  </a:txBody>
                  <a:tcPr marT="91425" marB="91425" marR="91425" marL="91425" anchor="ctr">
                    <a:lnL cap="flat" cmpd="sng" w="9525">
                      <a:solidFill>
                        <a:schemeClr val="accent5"/>
                      </a:solidFill>
                      <a:prstDash val="dash"/>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r>
            </a:tbl>
          </a:graphicData>
        </a:graphic>
      </p:graphicFrame>
      <p:sp>
        <p:nvSpPr>
          <p:cNvPr id="279" name="Google Shape;279;p35"/>
          <p:cNvSpPr txBox="1"/>
          <p:nvPr>
            <p:ph idx="2" type="subTitle"/>
          </p:nvPr>
        </p:nvSpPr>
        <p:spPr>
          <a:xfrm>
            <a:off x="182925" y="4874175"/>
            <a:ext cx="8764200" cy="132900"/>
          </a:xfrm>
          <a:prstGeom prst="rect">
            <a:avLst/>
          </a:prstGeom>
        </p:spPr>
        <p:txBody>
          <a:bodyPr anchorCtr="0" anchor="t" bIns="0" lIns="0" spcFirstLastPara="1" rIns="0" wrap="square" tIns="0">
            <a:noAutofit/>
          </a:bodyPr>
          <a:lstStyle/>
          <a:p>
            <a:pPr indent="0" lvl="0" marL="0" rtl="0" algn="r">
              <a:spcBef>
                <a:spcPts val="0"/>
              </a:spcBef>
              <a:spcAft>
                <a:spcPts val="0"/>
              </a:spcAft>
              <a:buClr>
                <a:schemeClr val="accent6"/>
              </a:buClr>
              <a:buSzPts val="1100"/>
              <a:buFont typeface="Arial"/>
              <a:buNone/>
            </a:pPr>
            <a:r>
              <a:rPr lang="en"/>
              <a:t>Starting - and Scaling - Functional Test Automation to Keep up with Fast-Paced Delivery • </a:t>
            </a:r>
            <a:r>
              <a:rPr b="1" lang="en" u="sng">
                <a:solidFill>
                  <a:schemeClr val="accent2"/>
                </a:solidFill>
                <a:latin typeface="Quicksand"/>
                <a:ea typeface="Quicksand"/>
                <a:cs typeface="Quicksand"/>
                <a:sym typeface="Quicksand"/>
                <a:hlinkClick r:id="rId3">
                  <a:extLst>
                    <a:ext uri="{A12FA001-AC4F-418D-AE19-62706E023703}">
                      <ahyp:hlinkClr val="tx"/>
                    </a:ext>
                  </a:extLst>
                </a:hlinkClick>
              </a:rPr>
              <a:t>mabl</a:t>
            </a:r>
            <a:endParaRPr b="1">
              <a:solidFill>
                <a:schemeClr val="accent2"/>
              </a:solidFill>
              <a:latin typeface="Quicksand"/>
              <a:ea typeface="Quicksand"/>
              <a:cs typeface="Quicksand"/>
              <a:sym typeface="Quicksand"/>
            </a:endParaRPr>
          </a:p>
          <a:p>
            <a:pPr indent="0" lvl="0" marL="0" rtl="0" algn="r">
              <a:spcBef>
                <a:spcPts val="1000"/>
              </a:spcBef>
              <a:spcAft>
                <a:spcPts val="10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6"/>
          <p:cNvSpPr txBox="1"/>
          <p:nvPr>
            <p:ph idx="1" type="subTitle"/>
          </p:nvPr>
        </p:nvSpPr>
        <p:spPr>
          <a:xfrm>
            <a:off x="365750" y="320157"/>
            <a:ext cx="7817400" cy="1662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Your turn - fill in this worksheet</a:t>
            </a:r>
            <a:endParaRPr/>
          </a:p>
        </p:txBody>
      </p:sp>
      <p:sp>
        <p:nvSpPr>
          <p:cNvPr id="285" name="Google Shape;285;p36"/>
          <p:cNvSpPr txBox="1"/>
          <p:nvPr>
            <p:ph type="title"/>
          </p:nvPr>
        </p:nvSpPr>
        <p:spPr>
          <a:xfrm>
            <a:off x="365760" y="457200"/>
            <a:ext cx="8454900" cy="572700"/>
          </a:xfrm>
          <a:prstGeom prst="rect">
            <a:avLst/>
          </a:prstGeom>
        </p:spPr>
        <p:txBody>
          <a:bodyPr anchorCtr="0" anchor="b" bIns="91425" lIns="0" spcFirstLastPara="1" rIns="0" wrap="square" tIns="91425">
            <a:noAutofit/>
          </a:bodyPr>
          <a:lstStyle/>
          <a:p>
            <a:pPr indent="0" lvl="0" marL="0" rtl="0" algn="l">
              <a:spcBef>
                <a:spcPts val="0"/>
              </a:spcBef>
              <a:spcAft>
                <a:spcPts val="0"/>
              </a:spcAft>
              <a:buNone/>
            </a:pPr>
            <a:r>
              <a:rPr lang="en"/>
              <a:t>Planning your test approach</a:t>
            </a:r>
            <a:endParaRPr/>
          </a:p>
        </p:txBody>
      </p:sp>
      <p:sp>
        <p:nvSpPr>
          <p:cNvPr id="286" name="Google Shape;286;p36"/>
          <p:cNvSpPr txBox="1"/>
          <p:nvPr>
            <p:ph idx="2" type="subTitle"/>
          </p:nvPr>
        </p:nvSpPr>
        <p:spPr>
          <a:xfrm>
            <a:off x="182925" y="4874175"/>
            <a:ext cx="8764200" cy="132900"/>
          </a:xfrm>
          <a:prstGeom prst="rect">
            <a:avLst/>
          </a:prstGeom>
        </p:spPr>
        <p:txBody>
          <a:bodyPr anchorCtr="0" anchor="t" bIns="0" lIns="0" spcFirstLastPara="1" rIns="0" wrap="square" tIns="0">
            <a:noAutofit/>
          </a:bodyPr>
          <a:lstStyle/>
          <a:p>
            <a:pPr indent="0" lvl="0" marL="0" rtl="0" algn="r">
              <a:spcBef>
                <a:spcPts val="0"/>
              </a:spcBef>
              <a:spcAft>
                <a:spcPts val="0"/>
              </a:spcAft>
              <a:buClr>
                <a:schemeClr val="accent6"/>
              </a:buClr>
              <a:buSzPts val="1100"/>
              <a:buFont typeface="Arial"/>
              <a:buNone/>
            </a:pPr>
            <a:r>
              <a:rPr lang="en"/>
              <a:t>Starting - and Scaling - Functional Test Automation to Keep up with Fast-Paced Delivery • </a:t>
            </a:r>
            <a:r>
              <a:rPr b="1" lang="en" u="sng">
                <a:solidFill>
                  <a:schemeClr val="accent2"/>
                </a:solidFill>
                <a:latin typeface="Quicksand"/>
                <a:ea typeface="Quicksand"/>
                <a:cs typeface="Quicksand"/>
                <a:sym typeface="Quicksand"/>
                <a:hlinkClick r:id="rId3">
                  <a:extLst>
                    <a:ext uri="{A12FA001-AC4F-418D-AE19-62706E023703}">
                      <ahyp:hlinkClr val="tx"/>
                    </a:ext>
                  </a:extLst>
                </a:hlinkClick>
              </a:rPr>
              <a:t>mabl</a:t>
            </a:r>
            <a:endParaRPr b="1">
              <a:solidFill>
                <a:schemeClr val="accent2"/>
              </a:solidFill>
              <a:latin typeface="Quicksand"/>
              <a:ea typeface="Quicksand"/>
              <a:cs typeface="Quicksand"/>
              <a:sym typeface="Quicksand"/>
            </a:endParaRPr>
          </a:p>
          <a:p>
            <a:pPr indent="0" lvl="0" marL="0" rtl="0" algn="r">
              <a:spcBef>
                <a:spcPts val="1000"/>
              </a:spcBef>
              <a:spcAft>
                <a:spcPts val="1000"/>
              </a:spcAft>
              <a:buNone/>
            </a:pPr>
            <a:r>
              <a:t/>
            </a:r>
            <a:endParaRPr/>
          </a:p>
        </p:txBody>
      </p:sp>
      <p:graphicFrame>
        <p:nvGraphicFramePr>
          <p:cNvPr id="287" name="Google Shape;287;p36"/>
          <p:cNvGraphicFramePr/>
          <p:nvPr/>
        </p:nvGraphicFramePr>
        <p:xfrm>
          <a:off x="396799" y="1428750"/>
          <a:ext cx="3000000" cy="3000000"/>
        </p:xfrm>
        <a:graphic>
          <a:graphicData uri="http://schemas.openxmlformats.org/drawingml/2006/table">
            <a:tbl>
              <a:tblPr>
                <a:noFill/>
                <a:tableStyleId>{06E651A6-E900-417C-85FD-FBB5A5A5A5AD}</a:tableStyleId>
              </a:tblPr>
              <a:tblGrid>
                <a:gridCol w="1014075"/>
                <a:gridCol w="2267775"/>
                <a:gridCol w="2267775"/>
                <a:gridCol w="2267775"/>
              </a:tblGrid>
              <a:tr h="100000">
                <a:tc>
                  <a:txBody>
                    <a:bodyPr/>
                    <a:lstStyle/>
                    <a:p>
                      <a:pPr indent="0" lvl="0" marL="0" rtl="0" algn="l">
                        <a:spcBef>
                          <a:spcPts val="0"/>
                        </a:spcBef>
                        <a:spcAft>
                          <a:spcPts val="0"/>
                        </a:spcAft>
                        <a:buNone/>
                      </a:pPr>
                      <a:r>
                        <a:t/>
                      </a:r>
                      <a:endParaRPr sz="900">
                        <a:solidFill>
                          <a:schemeClr val="lt1"/>
                        </a:solidFill>
                        <a:latin typeface="Quicksand Light"/>
                        <a:ea typeface="Quicksand Light"/>
                        <a:cs typeface="Quicksand Light"/>
                        <a:sym typeface="Quicksand Light"/>
                      </a:endParaRPr>
                    </a:p>
                  </a:txBody>
                  <a:tcPr marT="91425" marB="91425" marR="91425" marL="91425" anchor="ctr">
                    <a:lnL cap="flat" cmpd="sng" w="9525">
                      <a:solidFill>
                        <a:srgbClr val="6A67CE"/>
                      </a:solidFill>
                      <a:prstDash val="solid"/>
                      <a:round/>
                      <a:headEnd len="sm" w="sm" type="none"/>
                      <a:tailEnd len="sm" w="sm" type="none"/>
                    </a:lnL>
                    <a:lnR cap="flat" cmpd="sng" w="9525">
                      <a:solidFill>
                        <a:srgbClr val="6A67CE"/>
                      </a:solidFill>
                      <a:prstDash val="solid"/>
                      <a:round/>
                      <a:headEnd len="sm" w="sm" type="none"/>
                      <a:tailEnd len="sm" w="sm" type="none"/>
                    </a:lnR>
                    <a:lnT cap="flat" cmpd="sng" w="9525">
                      <a:solidFill>
                        <a:srgbClr val="6A67CE"/>
                      </a:solidFill>
                      <a:prstDash val="solid"/>
                      <a:round/>
                      <a:headEnd len="sm" w="sm" type="none"/>
                      <a:tailEnd len="sm" w="sm" type="none"/>
                    </a:lnT>
                    <a:lnB cap="flat" cmpd="sng" w="9525">
                      <a:solidFill>
                        <a:schemeClr val="lt2"/>
                      </a:solidFill>
                      <a:prstDash val="solid"/>
                      <a:round/>
                      <a:headEnd len="sm" w="sm" type="none"/>
                      <a:tailEnd len="sm" w="sm" type="none"/>
                    </a:lnB>
                    <a:solidFill>
                      <a:srgbClr val="6A67CE"/>
                    </a:solidFill>
                  </a:tcPr>
                </a:tc>
                <a:tc>
                  <a:txBody>
                    <a:bodyPr/>
                    <a:lstStyle/>
                    <a:p>
                      <a:pPr indent="0" lvl="0" marL="0" rtl="0" algn="l">
                        <a:spcBef>
                          <a:spcPts val="0"/>
                        </a:spcBef>
                        <a:spcAft>
                          <a:spcPts val="0"/>
                        </a:spcAft>
                        <a:buNone/>
                      </a:pPr>
                      <a:r>
                        <a:rPr lang="en" sz="900">
                          <a:solidFill>
                            <a:schemeClr val="lt1"/>
                          </a:solidFill>
                          <a:latin typeface="Quicksand Light"/>
                          <a:ea typeface="Quicksand Light"/>
                          <a:cs typeface="Quicksand Light"/>
                          <a:sym typeface="Quicksand Light"/>
                        </a:rPr>
                        <a:t>Test scenario 1</a:t>
                      </a:r>
                      <a:endParaRPr sz="900">
                        <a:solidFill>
                          <a:schemeClr val="lt1"/>
                        </a:solidFill>
                        <a:latin typeface="Quicksand Light"/>
                        <a:ea typeface="Quicksand Light"/>
                        <a:cs typeface="Quicksand Light"/>
                        <a:sym typeface="Quicksand Light"/>
                      </a:endParaRPr>
                    </a:p>
                  </a:txBody>
                  <a:tcPr marT="91425" marB="91425" marR="91425" marL="91425" anchor="ctr">
                    <a:lnL cap="flat" cmpd="sng" w="9525">
                      <a:solidFill>
                        <a:srgbClr val="6A67CE"/>
                      </a:solidFill>
                      <a:prstDash val="solid"/>
                      <a:round/>
                      <a:headEnd len="sm" w="sm" type="none"/>
                      <a:tailEnd len="sm" w="sm" type="none"/>
                    </a:lnL>
                    <a:lnR cap="flat" cmpd="sng" w="9525">
                      <a:solidFill>
                        <a:srgbClr val="6A67CE"/>
                      </a:solidFill>
                      <a:prstDash val="solid"/>
                      <a:round/>
                      <a:headEnd len="sm" w="sm" type="none"/>
                      <a:tailEnd len="sm" w="sm" type="none"/>
                    </a:lnR>
                    <a:lnT cap="flat" cmpd="sng" w="9525">
                      <a:solidFill>
                        <a:srgbClr val="6A67CE"/>
                      </a:solidFill>
                      <a:prstDash val="solid"/>
                      <a:round/>
                      <a:headEnd len="sm" w="sm" type="none"/>
                      <a:tailEnd len="sm" w="sm" type="none"/>
                    </a:lnT>
                    <a:lnB cap="flat" cmpd="sng" w="9525">
                      <a:solidFill>
                        <a:srgbClr val="ECECEC"/>
                      </a:solidFill>
                      <a:prstDash val="solid"/>
                      <a:round/>
                      <a:headEnd len="sm" w="sm" type="none"/>
                      <a:tailEnd len="sm" w="sm" type="none"/>
                    </a:lnB>
                    <a:solidFill>
                      <a:srgbClr val="6A67CE"/>
                    </a:solidFill>
                  </a:tcPr>
                </a:tc>
                <a:tc>
                  <a:txBody>
                    <a:bodyPr/>
                    <a:lstStyle/>
                    <a:p>
                      <a:pPr indent="0" lvl="0" marL="0" rtl="0" algn="l">
                        <a:spcBef>
                          <a:spcPts val="0"/>
                        </a:spcBef>
                        <a:spcAft>
                          <a:spcPts val="0"/>
                        </a:spcAft>
                        <a:buNone/>
                      </a:pPr>
                      <a:r>
                        <a:rPr lang="en" sz="900">
                          <a:solidFill>
                            <a:schemeClr val="lt1"/>
                          </a:solidFill>
                          <a:latin typeface="Quicksand Light"/>
                          <a:ea typeface="Quicksand Light"/>
                          <a:cs typeface="Quicksand Light"/>
                          <a:sym typeface="Quicksand Light"/>
                        </a:rPr>
                        <a:t>Test scenario 2</a:t>
                      </a:r>
                      <a:endParaRPr sz="900">
                        <a:solidFill>
                          <a:schemeClr val="lt1"/>
                        </a:solidFill>
                        <a:latin typeface="Quicksand Light"/>
                        <a:ea typeface="Quicksand Light"/>
                        <a:cs typeface="Quicksand Light"/>
                        <a:sym typeface="Quicksand Light"/>
                      </a:endParaRPr>
                    </a:p>
                  </a:txBody>
                  <a:tcPr marT="91425" marB="91425" marR="91425" marL="91425" anchor="ctr">
                    <a:lnL cap="flat" cmpd="sng" w="9525">
                      <a:solidFill>
                        <a:srgbClr val="6A67CE"/>
                      </a:solidFill>
                      <a:prstDash val="solid"/>
                      <a:round/>
                      <a:headEnd len="sm" w="sm" type="none"/>
                      <a:tailEnd len="sm" w="sm" type="none"/>
                    </a:lnL>
                    <a:lnR cap="flat" cmpd="sng" w="9525">
                      <a:solidFill>
                        <a:srgbClr val="6A67CE"/>
                      </a:solidFill>
                      <a:prstDash val="solid"/>
                      <a:round/>
                      <a:headEnd len="sm" w="sm" type="none"/>
                      <a:tailEnd len="sm" w="sm" type="none"/>
                    </a:lnR>
                    <a:lnT cap="flat" cmpd="sng" w="9525">
                      <a:solidFill>
                        <a:srgbClr val="6A67CE"/>
                      </a:solidFill>
                      <a:prstDash val="solid"/>
                      <a:round/>
                      <a:headEnd len="sm" w="sm" type="none"/>
                      <a:tailEnd len="sm" w="sm" type="none"/>
                    </a:lnT>
                    <a:lnB cap="flat" cmpd="sng" w="9525">
                      <a:solidFill>
                        <a:srgbClr val="ECECEC"/>
                      </a:solidFill>
                      <a:prstDash val="solid"/>
                      <a:round/>
                      <a:headEnd len="sm" w="sm" type="none"/>
                      <a:tailEnd len="sm" w="sm" type="none"/>
                    </a:lnB>
                    <a:solidFill>
                      <a:srgbClr val="6A67CE"/>
                    </a:solidFill>
                  </a:tcPr>
                </a:tc>
                <a:tc>
                  <a:txBody>
                    <a:bodyPr/>
                    <a:lstStyle/>
                    <a:p>
                      <a:pPr indent="0" lvl="0" marL="0" rtl="0" algn="l">
                        <a:spcBef>
                          <a:spcPts val="0"/>
                        </a:spcBef>
                        <a:spcAft>
                          <a:spcPts val="0"/>
                        </a:spcAft>
                        <a:buNone/>
                      </a:pPr>
                      <a:r>
                        <a:rPr lang="en" sz="900">
                          <a:solidFill>
                            <a:schemeClr val="lt1"/>
                          </a:solidFill>
                          <a:latin typeface="Quicksand Light"/>
                          <a:ea typeface="Quicksand Light"/>
                          <a:cs typeface="Quicksand Light"/>
                          <a:sym typeface="Quicksand Light"/>
                        </a:rPr>
                        <a:t>Test scenario 3</a:t>
                      </a:r>
                      <a:endParaRPr sz="900">
                        <a:solidFill>
                          <a:schemeClr val="lt1"/>
                        </a:solidFill>
                        <a:latin typeface="Quicksand Light"/>
                        <a:ea typeface="Quicksand Light"/>
                        <a:cs typeface="Quicksand Light"/>
                        <a:sym typeface="Quicksand Light"/>
                      </a:endParaRPr>
                    </a:p>
                  </a:txBody>
                  <a:tcPr marT="91425" marB="91425" marR="91425" marL="91425" anchor="ctr">
                    <a:lnL cap="flat" cmpd="sng" w="9525">
                      <a:solidFill>
                        <a:srgbClr val="6A67CE"/>
                      </a:solidFill>
                      <a:prstDash val="solid"/>
                      <a:round/>
                      <a:headEnd len="sm" w="sm" type="none"/>
                      <a:tailEnd len="sm" w="sm" type="none"/>
                    </a:lnL>
                    <a:lnR cap="flat" cmpd="sng" w="9525">
                      <a:solidFill>
                        <a:srgbClr val="6A67CE"/>
                      </a:solidFill>
                      <a:prstDash val="solid"/>
                      <a:round/>
                      <a:headEnd len="sm" w="sm" type="none"/>
                      <a:tailEnd len="sm" w="sm" type="none"/>
                    </a:lnR>
                    <a:lnT cap="flat" cmpd="sng" w="9525">
                      <a:solidFill>
                        <a:srgbClr val="6A67CE"/>
                      </a:solidFill>
                      <a:prstDash val="solid"/>
                      <a:round/>
                      <a:headEnd len="sm" w="sm" type="none"/>
                      <a:tailEnd len="sm" w="sm" type="none"/>
                    </a:lnT>
                    <a:lnB cap="flat" cmpd="sng" w="9525">
                      <a:solidFill>
                        <a:srgbClr val="ECECEC"/>
                      </a:solidFill>
                      <a:prstDash val="solid"/>
                      <a:round/>
                      <a:headEnd len="sm" w="sm" type="none"/>
                      <a:tailEnd len="sm" w="sm" type="none"/>
                    </a:lnB>
                    <a:solidFill>
                      <a:srgbClr val="6A67CE"/>
                    </a:solidFill>
                  </a:tcPr>
                </a:tc>
              </a:tr>
              <a:tr h="728275">
                <a:tc>
                  <a:txBody>
                    <a:bodyPr/>
                    <a:lstStyle/>
                    <a:p>
                      <a:pPr indent="0" lvl="0" marL="0" rtl="0" algn="l">
                        <a:spcBef>
                          <a:spcPts val="0"/>
                        </a:spcBef>
                        <a:spcAft>
                          <a:spcPts val="0"/>
                        </a:spcAft>
                        <a:buNone/>
                      </a:pPr>
                      <a:r>
                        <a:rPr b="1" lang="en" sz="900">
                          <a:solidFill>
                            <a:schemeClr val="accent5"/>
                          </a:solidFill>
                          <a:latin typeface="Quicksand"/>
                          <a:ea typeface="Quicksand"/>
                          <a:cs typeface="Quicksand"/>
                          <a:sym typeface="Quicksand"/>
                        </a:rPr>
                        <a:t>Goal</a:t>
                      </a:r>
                      <a:endParaRPr b="1" sz="900">
                        <a:solidFill>
                          <a:schemeClr val="accent5"/>
                        </a:solidFill>
                        <a:latin typeface="Quicksand"/>
                        <a:ea typeface="Quicksand"/>
                        <a:cs typeface="Quicksand"/>
                        <a:sym typeface="Quicksand"/>
                      </a:endParaRPr>
                    </a:p>
                  </a:txBody>
                  <a:tcPr marT="91425" marB="91425" marR="91425" marL="91425" anchor="ctr">
                    <a:lnL cap="flat" cmpd="sng" w="9525">
                      <a:solidFill>
                        <a:schemeClr val="lt2"/>
                      </a:solidFill>
                      <a:prstDash val="solid"/>
                      <a:round/>
                      <a:headEnd len="sm" w="sm" type="none"/>
                      <a:tailEnd len="sm" w="sm" type="none"/>
                    </a:lnL>
                    <a:lnR cap="flat" cmpd="sng" w="9525">
                      <a:solidFill>
                        <a:srgbClr val="6A67CE"/>
                      </a:solidFill>
                      <a:prstDash val="dash"/>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b="1" lang="en" sz="800">
                          <a:solidFill>
                            <a:srgbClr val="595959"/>
                          </a:solidFill>
                          <a:latin typeface="Open Sans"/>
                          <a:ea typeface="Open Sans"/>
                          <a:cs typeface="Open Sans"/>
                          <a:sym typeface="Open Sans"/>
                        </a:rPr>
                        <a:t>Test Scenario name</a:t>
                      </a:r>
                      <a:r>
                        <a:rPr b="1" lang="en" sz="800">
                          <a:solidFill>
                            <a:srgbClr val="595959"/>
                          </a:solidFill>
                          <a:latin typeface="Open Sans"/>
                          <a:ea typeface="Open Sans"/>
                          <a:cs typeface="Open Sans"/>
                          <a:sym typeface="Open Sans"/>
                        </a:rPr>
                        <a:t>.</a:t>
                      </a:r>
                      <a:r>
                        <a:rPr lang="en" sz="800">
                          <a:solidFill>
                            <a:srgbClr val="595959"/>
                          </a:solidFill>
                          <a:latin typeface="Open Sans"/>
                          <a:ea typeface="Open Sans"/>
                          <a:cs typeface="Open Sans"/>
                          <a:sym typeface="Open Sans"/>
                        </a:rPr>
                        <a:t> Describe the test scenario.</a:t>
                      </a:r>
                      <a:endParaRPr sz="800">
                        <a:solidFill>
                          <a:srgbClr val="595959"/>
                        </a:solidFill>
                        <a:latin typeface="Open Sans"/>
                        <a:ea typeface="Open Sans"/>
                        <a:cs typeface="Open Sans"/>
                        <a:sym typeface="Open Sans"/>
                      </a:endParaRPr>
                    </a:p>
                  </a:txBody>
                  <a:tcPr marT="91425" marB="91425" marR="91425" marL="91425" anchor="ctr">
                    <a:lnL cap="flat" cmpd="sng" w="9525">
                      <a:solidFill>
                        <a:srgbClr val="6A67CE"/>
                      </a:solidFill>
                      <a:prstDash val="dash"/>
                      <a:round/>
                      <a:headEnd len="sm" w="sm" type="none"/>
                      <a:tailEnd len="sm" w="sm" type="none"/>
                    </a:lnL>
                    <a:lnR cap="flat" cmpd="sng" w="9525">
                      <a:solidFill>
                        <a:srgbClr val="6A67CE"/>
                      </a:solidFill>
                      <a:prstDash val="dash"/>
                      <a:round/>
                      <a:headEnd len="sm" w="sm" type="none"/>
                      <a:tailEnd len="sm" w="sm" type="none"/>
                    </a:lnR>
                    <a:lnT cap="flat" cmpd="sng" w="9525">
                      <a:solidFill>
                        <a:srgbClr val="ECECEC"/>
                      </a:solidFill>
                      <a:prstDash val="solid"/>
                      <a:round/>
                      <a:headEnd len="sm" w="sm" type="none"/>
                      <a:tailEnd len="sm" w="sm" type="none"/>
                    </a:lnT>
                    <a:lnB cap="flat" cmpd="sng" w="9525">
                      <a:solidFill>
                        <a:srgbClr val="ECECEC"/>
                      </a:solidFill>
                      <a:prstDash val="solid"/>
                      <a:round/>
                      <a:headEnd len="sm" w="sm" type="none"/>
                      <a:tailEnd len="sm" w="sm" type="none"/>
                    </a:lnB>
                    <a:solidFill>
                      <a:srgbClr val="FFFFFF"/>
                    </a:solidFill>
                  </a:tcPr>
                </a:tc>
                <a:tc>
                  <a:txBody>
                    <a:bodyPr/>
                    <a:lstStyle/>
                    <a:p>
                      <a:pPr indent="0" lvl="0" marL="0" rtl="0" algn="l">
                        <a:spcBef>
                          <a:spcPts val="0"/>
                        </a:spcBef>
                        <a:spcAft>
                          <a:spcPts val="0"/>
                        </a:spcAft>
                        <a:buClr>
                          <a:schemeClr val="accent6"/>
                        </a:buClr>
                        <a:buSzPts val="1100"/>
                        <a:buFont typeface="Arial"/>
                        <a:buNone/>
                      </a:pPr>
                      <a:r>
                        <a:rPr b="1" lang="en" sz="800">
                          <a:solidFill>
                            <a:srgbClr val="595959"/>
                          </a:solidFill>
                          <a:latin typeface="Open Sans"/>
                          <a:ea typeface="Open Sans"/>
                          <a:cs typeface="Open Sans"/>
                          <a:sym typeface="Open Sans"/>
                        </a:rPr>
                        <a:t>Test Scenario name.</a:t>
                      </a:r>
                      <a:r>
                        <a:rPr lang="en" sz="800">
                          <a:solidFill>
                            <a:srgbClr val="595959"/>
                          </a:solidFill>
                          <a:latin typeface="Open Sans"/>
                          <a:ea typeface="Open Sans"/>
                          <a:cs typeface="Open Sans"/>
                          <a:sym typeface="Open Sans"/>
                        </a:rPr>
                        <a:t> Describe the test scenario.</a:t>
                      </a:r>
                      <a:endParaRPr sz="800">
                        <a:solidFill>
                          <a:srgbClr val="595959"/>
                        </a:solidFill>
                        <a:latin typeface="Open Sans"/>
                        <a:ea typeface="Open Sans"/>
                        <a:cs typeface="Open Sans"/>
                        <a:sym typeface="Open Sans"/>
                      </a:endParaRPr>
                    </a:p>
                  </a:txBody>
                  <a:tcPr marT="91425" marB="91425" marR="91425" marL="91425" anchor="ctr">
                    <a:lnL cap="flat" cmpd="sng" w="9525">
                      <a:solidFill>
                        <a:srgbClr val="6A67CE"/>
                      </a:solidFill>
                      <a:prstDash val="dash"/>
                      <a:round/>
                      <a:headEnd len="sm" w="sm" type="none"/>
                      <a:tailEnd len="sm" w="sm" type="none"/>
                    </a:lnL>
                    <a:lnR cap="flat" cmpd="sng" w="9525">
                      <a:solidFill>
                        <a:srgbClr val="6A67CE"/>
                      </a:solidFill>
                      <a:prstDash val="dash"/>
                      <a:round/>
                      <a:headEnd len="sm" w="sm" type="none"/>
                      <a:tailEnd len="sm" w="sm" type="none"/>
                    </a:lnR>
                    <a:lnT cap="flat" cmpd="sng" w="9525">
                      <a:solidFill>
                        <a:srgbClr val="ECECEC"/>
                      </a:solidFill>
                      <a:prstDash val="solid"/>
                      <a:round/>
                      <a:headEnd len="sm" w="sm" type="none"/>
                      <a:tailEnd len="sm" w="sm" type="none"/>
                    </a:lnT>
                    <a:lnB cap="flat" cmpd="sng" w="9525">
                      <a:solidFill>
                        <a:srgbClr val="ECECEC"/>
                      </a:solidFill>
                      <a:prstDash val="solid"/>
                      <a:round/>
                      <a:headEnd len="sm" w="sm" type="none"/>
                      <a:tailEnd len="sm" w="sm" type="none"/>
                    </a:lnB>
                    <a:solidFill>
                      <a:srgbClr val="FFFFFF"/>
                    </a:solidFill>
                  </a:tcPr>
                </a:tc>
                <a:tc>
                  <a:txBody>
                    <a:bodyPr/>
                    <a:lstStyle/>
                    <a:p>
                      <a:pPr indent="0" lvl="0" marL="0" rtl="0" algn="l">
                        <a:spcBef>
                          <a:spcPts val="0"/>
                        </a:spcBef>
                        <a:spcAft>
                          <a:spcPts val="0"/>
                        </a:spcAft>
                        <a:buClr>
                          <a:schemeClr val="accent6"/>
                        </a:buClr>
                        <a:buSzPts val="1100"/>
                        <a:buFont typeface="Arial"/>
                        <a:buNone/>
                      </a:pPr>
                      <a:r>
                        <a:rPr b="1" lang="en" sz="800">
                          <a:solidFill>
                            <a:srgbClr val="595959"/>
                          </a:solidFill>
                          <a:latin typeface="Open Sans"/>
                          <a:ea typeface="Open Sans"/>
                          <a:cs typeface="Open Sans"/>
                          <a:sym typeface="Open Sans"/>
                        </a:rPr>
                        <a:t>Test Scenario name.</a:t>
                      </a:r>
                      <a:r>
                        <a:rPr lang="en" sz="800">
                          <a:solidFill>
                            <a:srgbClr val="595959"/>
                          </a:solidFill>
                          <a:latin typeface="Open Sans"/>
                          <a:ea typeface="Open Sans"/>
                          <a:cs typeface="Open Sans"/>
                          <a:sym typeface="Open Sans"/>
                        </a:rPr>
                        <a:t> Describe the test scenario.</a:t>
                      </a:r>
                      <a:endParaRPr sz="800">
                        <a:solidFill>
                          <a:srgbClr val="595959"/>
                        </a:solidFill>
                        <a:latin typeface="Open Sans"/>
                        <a:ea typeface="Open Sans"/>
                        <a:cs typeface="Open Sans"/>
                        <a:sym typeface="Open Sans"/>
                      </a:endParaRPr>
                    </a:p>
                  </a:txBody>
                  <a:tcPr marT="91425" marB="91425" marR="91425" marL="91425" anchor="ctr">
                    <a:lnL cap="flat" cmpd="sng" w="9525">
                      <a:solidFill>
                        <a:srgbClr val="6A67CE"/>
                      </a:solidFill>
                      <a:prstDash val="dash"/>
                      <a:round/>
                      <a:headEnd len="sm" w="sm" type="none"/>
                      <a:tailEnd len="sm" w="sm" type="none"/>
                    </a:lnL>
                    <a:lnR cap="flat" cmpd="sng" w="9525">
                      <a:solidFill>
                        <a:srgbClr val="ECECEC"/>
                      </a:solidFill>
                      <a:prstDash val="solid"/>
                      <a:round/>
                      <a:headEnd len="sm" w="sm" type="none"/>
                      <a:tailEnd len="sm" w="sm" type="none"/>
                    </a:lnR>
                    <a:lnT cap="flat" cmpd="sng" w="9525">
                      <a:solidFill>
                        <a:srgbClr val="ECECEC"/>
                      </a:solidFill>
                      <a:prstDash val="solid"/>
                      <a:round/>
                      <a:headEnd len="sm" w="sm" type="none"/>
                      <a:tailEnd len="sm" w="sm" type="none"/>
                    </a:lnT>
                    <a:lnB cap="flat" cmpd="sng" w="9525">
                      <a:solidFill>
                        <a:srgbClr val="ECECEC"/>
                      </a:solidFill>
                      <a:prstDash val="solid"/>
                      <a:round/>
                      <a:headEnd len="sm" w="sm" type="none"/>
                      <a:tailEnd len="sm" w="sm" type="none"/>
                    </a:lnB>
                    <a:solidFill>
                      <a:srgbClr val="FFFFFF"/>
                    </a:solidFill>
                  </a:tcPr>
                </a:tc>
              </a:tr>
              <a:tr h="728275">
                <a:tc>
                  <a:txBody>
                    <a:bodyPr/>
                    <a:lstStyle/>
                    <a:p>
                      <a:pPr indent="0" lvl="0" marL="0" rtl="0" algn="l">
                        <a:spcBef>
                          <a:spcPts val="0"/>
                        </a:spcBef>
                        <a:spcAft>
                          <a:spcPts val="0"/>
                        </a:spcAft>
                        <a:buNone/>
                      </a:pPr>
                      <a:r>
                        <a:rPr b="1" lang="en" sz="900">
                          <a:solidFill>
                            <a:srgbClr val="6A67CE"/>
                          </a:solidFill>
                          <a:latin typeface="Quicksand"/>
                          <a:ea typeface="Quicksand"/>
                          <a:cs typeface="Quicksand"/>
                          <a:sym typeface="Quicksand"/>
                        </a:rPr>
                        <a:t>Test cases</a:t>
                      </a:r>
                      <a:endParaRPr b="1" sz="900">
                        <a:solidFill>
                          <a:srgbClr val="6A67CE"/>
                        </a:solidFill>
                        <a:latin typeface="Quicksand"/>
                        <a:ea typeface="Quicksand"/>
                        <a:cs typeface="Quicksand"/>
                        <a:sym typeface="Quicksand"/>
                      </a:endParaRPr>
                    </a:p>
                  </a:txBody>
                  <a:tcPr marT="91425" marB="91425" marR="91425" marL="91425" anchor="ctr">
                    <a:lnL cap="flat" cmpd="sng" w="9525">
                      <a:solidFill>
                        <a:schemeClr val="lt2"/>
                      </a:solidFill>
                      <a:prstDash val="solid"/>
                      <a:round/>
                      <a:headEnd len="sm" w="sm" type="none"/>
                      <a:tailEnd len="sm" w="sm" type="none"/>
                    </a:lnL>
                    <a:lnR cap="flat" cmpd="sng" w="9525">
                      <a:solidFill>
                        <a:srgbClr val="6A67CE"/>
                      </a:solidFill>
                      <a:prstDash val="dash"/>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c>
                  <a:txBody>
                    <a:bodyPr/>
                    <a:lstStyle/>
                    <a:p>
                      <a:pPr indent="-165100" lvl="0" marL="228600" rtl="0" algn="l">
                        <a:spcBef>
                          <a:spcPts val="300"/>
                        </a:spcBef>
                        <a:spcAft>
                          <a:spcPts val="0"/>
                        </a:spcAft>
                        <a:buClr>
                          <a:srgbClr val="595959"/>
                        </a:buClr>
                        <a:buSzPts val="800"/>
                        <a:buFont typeface="Open Sans"/>
                        <a:buAutoNum type="arabicPeriod"/>
                      </a:pPr>
                      <a:r>
                        <a:rPr lang="en" sz="800">
                          <a:solidFill>
                            <a:srgbClr val="595959"/>
                          </a:solidFill>
                          <a:latin typeface="Open Sans"/>
                          <a:ea typeface="Open Sans"/>
                          <a:cs typeface="Open Sans"/>
                          <a:sym typeface="Open Sans"/>
                        </a:rPr>
                        <a:t>Name a test case</a:t>
                      </a:r>
                      <a:endParaRPr sz="800">
                        <a:solidFill>
                          <a:srgbClr val="595959"/>
                        </a:solidFill>
                        <a:latin typeface="Open Sans"/>
                        <a:ea typeface="Open Sans"/>
                        <a:cs typeface="Open Sans"/>
                        <a:sym typeface="Open Sans"/>
                      </a:endParaRPr>
                    </a:p>
                    <a:p>
                      <a:pPr indent="-165100" lvl="0" marL="228600" rtl="0" algn="l">
                        <a:spcBef>
                          <a:spcPts val="300"/>
                        </a:spcBef>
                        <a:spcAft>
                          <a:spcPts val="0"/>
                        </a:spcAft>
                        <a:buClr>
                          <a:srgbClr val="595959"/>
                        </a:buClr>
                        <a:buSzPts val="800"/>
                        <a:buFont typeface="Open Sans"/>
                        <a:buAutoNum type="arabicPeriod"/>
                      </a:pPr>
                      <a:r>
                        <a:rPr lang="en" sz="800">
                          <a:solidFill>
                            <a:srgbClr val="595959"/>
                          </a:solidFill>
                          <a:latin typeface="Open Sans"/>
                          <a:ea typeface="Open Sans"/>
                          <a:cs typeface="Open Sans"/>
                          <a:sym typeface="Open Sans"/>
                        </a:rPr>
                        <a:t>Name a test case</a:t>
                      </a:r>
                      <a:endParaRPr sz="800">
                        <a:solidFill>
                          <a:srgbClr val="595959"/>
                        </a:solidFill>
                        <a:latin typeface="Open Sans"/>
                        <a:ea typeface="Open Sans"/>
                        <a:cs typeface="Open Sans"/>
                        <a:sym typeface="Open Sans"/>
                      </a:endParaRPr>
                    </a:p>
                    <a:p>
                      <a:pPr indent="-165100" lvl="0" marL="228600" rtl="0" algn="l">
                        <a:spcBef>
                          <a:spcPts val="300"/>
                        </a:spcBef>
                        <a:spcAft>
                          <a:spcPts val="300"/>
                        </a:spcAft>
                        <a:buClr>
                          <a:srgbClr val="595959"/>
                        </a:buClr>
                        <a:buSzPts val="800"/>
                        <a:buFont typeface="Open Sans"/>
                        <a:buAutoNum type="arabicPeriod"/>
                      </a:pPr>
                      <a:r>
                        <a:rPr lang="en" sz="800">
                          <a:solidFill>
                            <a:srgbClr val="595959"/>
                          </a:solidFill>
                          <a:latin typeface="Open Sans"/>
                          <a:ea typeface="Open Sans"/>
                          <a:cs typeface="Open Sans"/>
                          <a:sym typeface="Open Sans"/>
                        </a:rPr>
                        <a:t>Name a test case</a:t>
                      </a:r>
                      <a:endParaRPr sz="800">
                        <a:solidFill>
                          <a:srgbClr val="595959"/>
                        </a:solidFill>
                        <a:latin typeface="Open Sans"/>
                        <a:ea typeface="Open Sans"/>
                        <a:cs typeface="Open Sans"/>
                        <a:sym typeface="Open Sans"/>
                      </a:endParaRPr>
                    </a:p>
                  </a:txBody>
                  <a:tcPr marT="91425" marB="91425" marR="91425" marL="91425" anchor="ctr">
                    <a:lnL cap="flat" cmpd="sng" w="9525">
                      <a:solidFill>
                        <a:srgbClr val="6A67CE"/>
                      </a:solidFill>
                      <a:prstDash val="dash"/>
                      <a:round/>
                      <a:headEnd len="sm" w="sm" type="none"/>
                      <a:tailEnd len="sm" w="sm" type="none"/>
                    </a:lnL>
                    <a:lnR cap="flat" cmpd="sng" w="9525">
                      <a:solidFill>
                        <a:schemeClr val="accent5"/>
                      </a:solidFill>
                      <a:prstDash val="dash"/>
                      <a:round/>
                      <a:headEnd len="sm" w="sm" type="none"/>
                      <a:tailEnd len="sm" w="sm" type="none"/>
                    </a:lnR>
                    <a:lnT cap="flat" cmpd="sng" w="9525">
                      <a:solidFill>
                        <a:srgbClr val="ECECEC"/>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c>
                  <a:txBody>
                    <a:bodyPr/>
                    <a:lstStyle/>
                    <a:p>
                      <a:pPr indent="-165100" lvl="0" marL="228600" rtl="0" algn="l">
                        <a:spcBef>
                          <a:spcPts val="300"/>
                        </a:spcBef>
                        <a:spcAft>
                          <a:spcPts val="0"/>
                        </a:spcAft>
                        <a:buClr>
                          <a:srgbClr val="595959"/>
                        </a:buClr>
                        <a:buSzPts val="800"/>
                        <a:buFont typeface="Open Sans"/>
                        <a:buAutoNum type="arabicPeriod"/>
                      </a:pPr>
                      <a:r>
                        <a:rPr lang="en" sz="800">
                          <a:solidFill>
                            <a:srgbClr val="595959"/>
                          </a:solidFill>
                          <a:latin typeface="Open Sans"/>
                          <a:ea typeface="Open Sans"/>
                          <a:cs typeface="Open Sans"/>
                          <a:sym typeface="Open Sans"/>
                        </a:rPr>
                        <a:t>Name a test case</a:t>
                      </a:r>
                      <a:endParaRPr sz="800">
                        <a:solidFill>
                          <a:srgbClr val="595959"/>
                        </a:solidFill>
                        <a:latin typeface="Open Sans"/>
                        <a:ea typeface="Open Sans"/>
                        <a:cs typeface="Open Sans"/>
                        <a:sym typeface="Open Sans"/>
                      </a:endParaRPr>
                    </a:p>
                    <a:p>
                      <a:pPr indent="-165100" lvl="0" marL="228600" rtl="0" algn="l">
                        <a:spcBef>
                          <a:spcPts val="300"/>
                        </a:spcBef>
                        <a:spcAft>
                          <a:spcPts val="0"/>
                        </a:spcAft>
                        <a:buClr>
                          <a:srgbClr val="595959"/>
                        </a:buClr>
                        <a:buSzPts val="800"/>
                        <a:buFont typeface="Open Sans"/>
                        <a:buAutoNum type="arabicPeriod"/>
                      </a:pPr>
                      <a:r>
                        <a:rPr lang="en" sz="800">
                          <a:solidFill>
                            <a:srgbClr val="595959"/>
                          </a:solidFill>
                          <a:latin typeface="Open Sans"/>
                          <a:ea typeface="Open Sans"/>
                          <a:cs typeface="Open Sans"/>
                          <a:sym typeface="Open Sans"/>
                        </a:rPr>
                        <a:t>Name a test case</a:t>
                      </a:r>
                      <a:endParaRPr sz="800">
                        <a:solidFill>
                          <a:srgbClr val="595959"/>
                        </a:solidFill>
                        <a:latin typeface="Open Sans"/>
                        <a:ea typeface="Open Sans"/>
                        <a:cs typeface="Open Sans"/>
                        <a:sym typeface="Open Sans"/>
                      </a:endParaRPr>
                    </a:p>
                    <a:p>
                      <a:pPr indent="-165100" lvl="0" marL="228600" rtl="0" algn="l">
                        <a:spcBef>
                          <a:spcPts val="300"/>
                        </a:spcBef>
                        <a:spcAft>
                          <a:spcPts val="300"/>
                        </a:spcAft>
                        <a:buClr>
                          <a:srgbClr val="595959"/>
                        </a:buClr>
                        <a:buSzPts val="800"/>
                        <a:buFont typeface="Open Sans"/>
                        <a:buAutoNum type="arabicPeriod"/>
                      </a:pPr>
                      <a:r>
                        <a:rPr lang="en" sz="800">
                          <a:solidFill>
                            <a:srgbClr val="595959"/>
                          </a:solidFill>
                          <a:latin typeface="Open Sans"/>
                          <a:ea typeface="Open Sans"/>
                          <a:cs typeface="Open Sans"/>
                          <a:sym typeface="Open Sans"/>
                        </a:rPr>
                        <a:t>Name a test case</a:t>
                      </a:r>
                      <a:endParaRPr sz="800">
                        <a:solidFill>
                          <a:srgbClr val="595959"/>
                        </a:solidFill>
                        <a:latin typeface="Open Sans"/>
                        <a:ea typeface="Open Sans"/>
                        <a:cs typeface="Open Sans"/>
                        <a:sym typeface="Open Sans"/>
                      </a:endParaRPr>
                    </a:p>
                  </a:txBody>
                  <a:tcPr marT="91425" marB="91425" marR="91425" marL="91425" anchor="ctr">
                    <a:lnL cap="flat" cmpd="sng" w="9525">
                      <a:solidFill>
                        <a:schemeClr val="accent5"/>
                      </a:solidFill>
                      <a:prstDash val="dash"/>
                      <a:round/>
                      <a:headEnd len="sm" w="sm" type="none"/>
                      <a:tailEnd len="sm" w="sm" type="none"/>
                    </a:lnL>
                    <a:lnR cap="flat" cmpd="sng" w="9525">
                      <a:solidFill>
                        <a:schemeClr val="accent5"/>
                      </a:solidFill>
                      <a:prstDash val="dash"/>
                      <a:round/>
                      <a:headEnd len="sm" w="sm" type="none"/>
                      <a:tailEnd len="sm" w="sm" type="none"/>
                    </a:lnR>
                    <a:lnT cap="flat" cmpd="sng" w="9525">
                      <a:solidFill>
                        <a:srgbClr val="ECECEC"/>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c>
                  <a:txBody>
                    <a:bodyPr/>
                    <a:lstStyle/>
                    <a:p>
                      <a:pPr indent="-165100" lvl="0" marL="228600" rtl="0" algn="l">
                        <a:spcBef>
                          <a:spcPts val="300"/>
                        </a:spcBef>
                        <a:spcAft>
                          <a:spcPts val="0"/>
                        </a:spcAft>
                        <a:buClr>
                          <a:srgbClr val="595959"/>
                        </a:buClr>
                        <a:buSzPts val="800"/>
                        <a:buFont typeface="Open Sans"/>
                        <a:buAutoNum type="arabicPeriod"/>
                      </a:pPr>
                      <a:r>
                        <a:rPr lang="en" sz="800">
                          <a:solidFill>
                            <a:srgbClr val="595959"/>
                          </a:solidFill>
                          <a:latin typeface="Open Sans"/>
                          <a:ea typeface="Open Sans"/>
                          <a:cs typeface="Open Sans"/>
                          <a:sym typeface="Open Sans"/>
                        </a:rPr>
                        <a:t>Name a test case</a:t>
                      </a:r>
                      <a:endParaRPr sz="800">
                        <a:solidFill>
                          <a:srgbClr val="595959"/>
                        </a:solidFill>
                        <a:latin typeface="Open Sans"/>
                        <a:ea typeface="Open Sans"/>
                        <a:cs typeface="Open Sans"/>
                        <a:sym typeface="Open Sans"/>
                      </a:endParaRPr>
                    </a:p>
                    <a:p>
                      <a:pPr indent="-165100" lvl="0" marL="228600" rtl="0" algn="l">
                        <a:spcBef>
                          <a:spcPts val="300"/>
                        </a:spcBef>
                        <a:spcAft>
                          <a:spcPts val="0"/>
                        </a:spcAft>
                        <a:buClr>
                          <a:srgbClr val="595959"/>
                        </a:buClr>
                        <a:buSzPts val="800"/>
                        <a:buFont typeface="Open Sans"/>
                        <a:buAutoNum type="arabicPeriod"/>
                      </a:pPr>
                      <a:r>
                        <a:rPr lang="en" sz="800">
                          <a:solidFill>
                            <a:srgbClr val="595959"/>
                          </a:solidFill>
                          <a:latin typeface="Open Sans"/>
                          <a:ea typeface="Open Sans"/>
                          <a:cs typeface="Open Sans"/>
                          <a:sym typeface="Open Sans"/>
                        </a:rPr>
                        <a:t>Name a test case</a:t>
                      </a:r>
                      <a:endParaRPr sz="800">
                        <a:solidFill>
                          <a:srgbClr val="595959"/>
                        </a:solidFill>
                        <a:latin typeface="Open Sans"/>
                        <a:ea typeface="Open Sans"/>
                        <a:cs typeface="Open Sans"/>
                        <a:sym typeface="Open Sans"/>
                      </a:endParaRPr>
                    </a:p>
                    <a:p>
                      <a:pPr indent="-165100" lvl="0" marL="228600" rtl="0" algn="l">
                        <a:spcBef>
                          <a:spcPts val="300"/>
                        </a:spcBef>
                        <a:spcAft>
                          <a:spcPts val="300"/>
                        </a:spcAft>
                        <a:buClr>
                          <a:srgbClr val="595959"/>
                        </a:buClr>
                        <a:buSzPts val="800"/>
                        <a:buFont typeface="Open Sans"/>
                        <a:buAutoNum type="arabicPeriod"/>
                      </a:pPr>
                      <a:r>
                        <a:rPr lang="en" sz="800">
                          <a:solidFill>
                            <a:srgbClr val="595959"/>
                          </a:solidFill>
                          <a:latin typeface="Open Sans"/>
                          <a:ea typeface="Open Sans"/>
                          <a:cs typeface="Open Sans"/>
                          <a:sym typeface="Open Sans"/>
                        </a:rPr>
                        <a:t>Name a test case</a:t>
                      </a:r>
                      <a:endParaRPr sz="800">
                        <a:solidFill>
                          <a:srgbClr val="595959"/>
                        </a:solidFill>
                        <a:latin typeface="Open Sans"/>
                        <a:ea typeface="Open Sans"/>
                        <a:cs typeface="Open Sans"/>
                        <a:sym typeface="Open Sans"/>
                      </a:endParaRPr>
                    </a:p>
                  </a:txBody>
                  <a:tcPr marT="91425" marB="91425" marR="91425" marL="91425" anchor="ctr">
                    <a:lnL cap="flat" cmpd="sng" w="9525">
                      <a:solidFill>
                        <a:schemeClr val="accent5"/>
                      </a:solidFill>
                      <a:prstDash val="dash"/>
                      <a:round/>
                      <a:headEnd len="sm" w="sm" type="none"/>
                      <a:tailEnd len="sm" w="sm" type="none"/>
                    </a:lnL>
                    <a:lnR cap="flat" cmpd="sng" w="9525">
                      <a:solidFill>
                        <a:schemeClr val="lt2"/>
                      </a:solidFill>
                      <a:prstDash val="solid"/>
                      <a:round/>
                      <a:headEnd len="sm" w="sm" type="none"/>
                      <a:tailEnd len="sm" w="sm" type="none"/>
                    </a:lnR>
                    <a:lnT cap="flat" cmpd="sng" w="9525">
                      <a:solidFill>
                        <a:srgbClr val="ECECEC"/>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r>
              <a:tr h="728275">
                <a:tc>
                  <a:txBody>
                    <a:bodyPr/>
                    <a:lstStyle/>
                    <a:p>
                      <a:pPr indent="0" lvl="0" marL="0" rtl="0" algn="l">
                        <a:spcBef>
                          <a:spcPts val="0"/>
                        </a:spcBef>
                        <a:spcAft>
                          <a:spcPts val="0"/>
                        </a:spcAft>
                        <a:buNone/>
                      </a:pPr>
                      <a:r>
                        <a:rPr b="1" lang="en" sz="900">
                          <a:solidFill>
                            <a:srgbClr val="6A67CE"/>
                          </a:solidFill>
                          <a:latin typeface="Quicksand"/>
                          <a:ea typeface="Quicksand"/>
                          <a:cs typeface="Quicksand"/>
                          <a:sym typeface="Quicksand"/>
                        </a:rPr>
                        <a:t>Testing type</a:t>
                      </a:r>
                      <a:endParaRPr b="1" sz="900">
                        <a:solidFill>
                          <a:srgbClr val="6A67CE"/>
                        </a:solidFill>
                        <a:latin typeface="Quicksand"/>
                        <a:ea typeface="Quicksand"/>
                        <a:cs typeface="Quicksand"/>
                        <a:sym typeface="Quicksand"/>
                      </a:endParaRPr>
                    </a:p>
                  </a:txBody>
                  <a:tcPr marT="91425" marB="91425" marR="91425" marL="91425" anchor="ctr">
                    <a:lnL cap="flat" cmpd="sng" w="9525">
                      <a:solidFill>
                        <a:schemeClr val="lt2"/>
                      </a:solidFill>
                      <a:prstDash val="solid"/>
                      <a:round/>
                      <a:headEnd len="sm" w="sm" type="none"/>
                      <a:tailEnd len="sm" w="sm" type="none"/>
                    </a:lnL>
                    <a:lnR cap="flat" cmpd="sng" w="9525">
                      <a:solidFill>
                        <a:srgbClr val="6A67CE"/>
                      </a:solidFill>
                      <a:prstDash val="dash"/>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800">
                          <a:solidFill>
                            <a:srgbClr val="595959"/>
                          </a:solidFill>
                          <a:latin typeface="Open Sans"/>
                          <a:ea typeface="Open Sans"/>
                          <a:cs typeface="Open Sans"/>
                          <a:sym typeface="Open Sans"/>
                        </a:rPr>
                        <a:t>Describe the test type required</a:t>
                      </a:r>
                      <a:endParaRPr sz="800">
                        <a:solidFill>
                          <a:srgbClr val="595959"/>
                        </a:solidFill>
                        <a:latin typeface="Open Sans"/>
                        <a:ea typeface="Open Sans"/>
                        <a:cs typeface="Open Sans"/>
                        <a:sym typeface="Open Sans"/>
                      </a:endParaRPr>
                    </a:p>
                  </a:txBody>
                  <a:tcPr marT="91425" marB="91425" marR="91425" marL="91425" anchor="ctr">
                    <a:lnL cap="flat" cmpd="sng" w="9525">
                      <a:solidFill>
                        <a:srgbClr val="6A67CE"/>
                      </a:solidFill>
                      <a:prstDash val="dash"/>
                      <a:round/>
                      <a:headEnd len="sm" w="sm" type="none"/>
                      <a:tailEnd len="sm" w="sm" type="none"/>
                    </a:lnL>
                    <a:lnR cap="flat" cmpd="sng" w="9525">
                      <a:solidFill>
                        <a:schemeClr val="accent5"/>
                      </a:solidFill>
                      <a:prstDash val="dash"/>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800">
                          <a:solidFill>
                            <a:srgbClr val="595959"/>
                          </a:solidFill>
                          <a:latin typeface="Open Sans"/>
                          <a:ea typeface="Open Sans"/>
                          <a:cs typeface="Open Sans"/>
                          <a:sym typeface="Open Sans"/>
                        </a:rPr>
                        <a:t>Describe the test type required</a:t>
                      </a:r>
                      <a:endParaRPr sz="800">
                        <a:solidFill>
                          <a:srgbClr val="595959"/>
                        </a:solidFill>
                        <a:latin typeface="Open Sans"/>
                        <a:ea typeface="Open Sans"/>
                        <a:cs typeface="Open Sans"/>
                        <a:sym typeface="Open Sans"/>
                      </a:endParaRPr>
                    </a:p>
                  </a:txBody>
                  <a:tcPr marT="91425" marB="91425" marR="91425" marL="91425" anchor="ctr">
                    <a:lnL cap="flat" cmpd="sng" w="9525">
                      <a:solidFill>
                        <a:schemeClr val="accent5"/>
                      </a:solidFill>
                      <a:prstDash val="dash"/>
                      <a:round/>
                      <a:headEnd len="sm" w="sm" type="none"/>
                      <a:tailEnd len="sm" w="sm" type="none"/>
                    </a:lnL>
                    <a:lnR cap="flat" cmpd="sng" w="9525">
                      <a:solidFill>
                        <a:schemeClr val="accent5"/>
                      </a:solidFill>
                      <a:prstDash val="dash"/>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800">
                          <a:solidFill>
                            <a:srgbClr val="595959"/>
                          </a:solidFill>
                          <a:latin typeface="Open Sans"/>
                          <a:ea typeface="Open Sans"/>
                          <a:cs typeface="Open Sans"/>
                          <a:sym typeface="Open Sans"/>
                        </a:rPr>
                        <a:t>Describe the test type required</a:t>
                      </a:r>
                      <a:endParaRPr sz="800">
                        <a:solidFill>
                          <a:srgbClr val="595959"/>
                        </a:solidFill>
                        <a:latin typeface="Open Sans"/>
                        <a:ea typeface="Open Sans"/>
                        <a:cs typeface="Open Sans"/>
                        <a:sym typeface="Open Sans"/>
                      </a:endParaRPr>
                    </a:p>
                  </a:txBody>
                  <a:tcPr marT="91425" marB="91425" marR="91425" marL="91425" anchor="ctr">
                    <a:lnL cap="flat" cmpd="sng" w="9525">
                      <a:solidFill>
                        <a:schemeClr val="accent5"/>
                      </a:solidFill>
                      <a:prstDash val="dash"/>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r>
              <a:tr h="728275">
                <a:tc>
                  <a:txBody>
                    <a:bodyPr/>
                    <a:lstStyle/>
                    <a:p>
                      <a:pPr indent="0" lvl="0" marL="0" rtl="0" algn="l">
                        <a:spcBef>
                          <a:spcPts val="0"/>
                        </a:spcBef>
                        <a:spcAft>
                          <a:spcPts val="0"/>
                        </a:spcAft>
                        <a:buNone/>
                      </a:pPr>
                      <a:r>
                        <a:rPr b="1" lang="en" sz="900">
                          <a:solidFill>
                            <a:srgbClr val="6A67CE"/>
                          </a:solidFill>
                          <a:latin typeface="Quicksand"/>
                          <a:ea typeface="Quicksand"/>
                          <a:cs typeface="Quicksand"/>
                          <a:sym typeface="Quicksand"/>
                        </a:rPr>
                        <a:t>Team member</a:t>
                      </a:r>
                      <a:endParaRPr b="1" sz="900">
                        <a:solidFill>
                          <a:srgbClr val="6A67CE"/>
                        </a:solidFill>
                        <a:latin typeface="Quicksand"/>
                        <a:ea typeface="Quicksand"/>
                        <a:cs typeface="Quicksand"/>
                        <a:sym typeface="Quicksand"/>
                      </a:endParaRPr>
                    </a:p>
                  </a:txBody>
                  <a:tcPr marT="91425" marB="91425" marR="91425" marL="91425" anchor="ctr">
                    <a:lnL cap="flat" cmpd="sng" w="9525">
                      <a:solidFill>
                        <a:schemeClr val="lt2"/>
                      </a:solidFill>
                      <a:prstDash val="solid"/>
                      <a:round/>
                      <a:headEnd len="sm" w="sm" type="none"/>
                      <a:tailEnd len="sm" w="sm" type="none"/>
                    </a:lnL>
                    <a:lnR cap="flat" cmpd="sng" w="9525">
                      <a:solidFill>
                        <a:srgbClr val="6A67CE"/>
                      </a:solidFill>
                      <a:prstDash val="dash"/>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800">
                          <a:solidFill>
                            <a:srgbClr val="595959"/>
                          </a:solidFill>
                          <a:latin typeface="Open Sans"/>
                          <a:ea typeface="Open Sans"/>
                          <a:cs typeface="Open Sans"/>
                          <a:sym typeface="Open Sans"/>
                        </a:rPr>
                        <a:t>Name team(s) or team member(s) responsible</a:t>
                      </a:r>
                      <a:endParaRPr sz="800">
                        <a:solidFill>
                          <a:srgbClr val="595959"/>
                        </a:solidFill>
                        <a:latin typeface="Open Sans"/>
                        <a:ea typeface="Open Sans"/>
                        <a:cs typeface="Open Sans"/>
                        <a:sym typeface="Open Sans"/>
                      </a:endParaRPr>
                    </a:p>
                  </a:txBody>
                  <a:tcPr marT="91425" marB="91425" marR="91425" marL="91425" anchor="ctr">
                    <a:lnL cap="flat" cmpd="sng" w="9525">
                      <a:solidFill>
                        <a:srgbClr val="6A67CE"/>
                      </a:solidFill>
                      <a:prstDash val="dash"/>
                      <a:round/>
                      <a:headEnd len="sm" w="sm" type="none"/>
                      <a:tailEnd len="sm" w="sm" type="none"/>
                    </a:lnL>
                    <a:lnR cap="flat" cmpd="sng" w="9525">
                      <a:solidFill>
                        <a:schemeClr val="accent5"/>
                      </a:solidFill>
                      <a:prstDash val="dash"/>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800">
                          <a:solidFill>
                            <a:srgbClr val="595959"/>
                          </a:solidFill>
                          <a:latin typeface="Open Sans"/>
                          <a:ea typeface="Open Sans"/>
                          <a:cs typeface="Open Sans"/>
                          <a:sym typeface="Open Sans"/>
                        </a:rPr>
                        <a:t>Name team(s) or team member(s) responsible</a:t>
                      </a:r>
                      <a:endParaRPr sz="800">
                        <a:solidFill>
                          <a:srgbClr val="595959"/>
                        </a:solidFill>
                        <a:latin typeface="Open Sans"/>
                        <a:ea typeface="Open Sans"/>
                        <a:cs typeface="Open Sans"/>
                        <a:sym typeface="Open Sans"/>
                      </a:endParaRPr>
                    </a:p>
                  </a:txBody>
                  <a:tcPr marT="91425" marB="91425" marR="91425" marL="91425" anchor="ctr">
                    <a:lnL cap="flat" cmpd="sng" w="9525">
                      <a:solidFill>
                        <a:schemeClr val="accent5"/>
                      </a:solidFill>
                      <a:prstDash val="dash"/>
                      <a:round/>
                      <a:headEnd len="sm" w="sm" type="none"/>
                      <a:tailEnd len="sm" w="sm" type="none"/>
                    </a:lnL>
                    <a:lnR cap="flat" cmpd="sng" w="9525">
                      <a:solidFill>
                        <a:schemeClr val="accent5"/>
                      </a:solidFill>
                      <a:prstDash val="dash"/>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800">
                          <a:solidFill>
                            <a:srgbClr val="595959"/>
                          </a:solidFill>
                          <a:latin typeface="Open Sans"/>
                          <a:ea typeface="Open Sans"/>
                          <a:cs typeface="Open Sans"/>
                          <a:sym typeface="Open Sans"/>
                        </a:rPr>
                        <a:t>Name team(s) or team member(s) responsible</a:t>
                      </a:r>
                      <a:endParaRPr sz="800">
                        <a:solidFill>
                          <a:srgbClr val="595959"/>
                        </a:solidFill>
                        <a:latin typeface="Open Sans"/>
                        <a:ea typeface="Open Sans"/>
                        <a:cs typeface="Open Sans"/>
                        <a:sym typeface="Open Sans"/>
                      </a:endParaRPr>
                    </a:p>
                  </a:txBody>
                  <a:tcPr marT="91425" marB="91425" marR="91425" marL="91425" anchor="ctr">
                    <a:lnL cap="flat" cmpd="sng" w="9525">
                      <a:solidFill>
                        <a:schemeClr val="accent5"/>
                      </a:solidFill>
                      <a:prstDash val="dash"/>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bl">
  <a:themeElements>
    <a:clrScheme name="Simple Light">
      <a:dk1>
        <a:srgbClr val="20252E"/>
      </a:dk1>
      <a:lt1>
        <a:srgbClr val="FFFFFF"/>
      </a:lt1>
      <a:dk2>
        <a:srgbClr val="444E61"/>
      </a:dk2>
      <a:lt2>
        <a:srgbClr val="ECECEC"/>
      </a:lt2>
      <a:accent1>
        <a:srgbClr val="33BE90"/>
      </a:accent1>
      <a:accent2>
        <a:srgbClr val="E84FD9"/>
      </a:accent2>
      <a:accent3>
        <a:srgbClr val="F2A530"/>
      </a:accent3>
      <a:accent4>
        <a:srgbClr val="16C3CC"/>
      </a:accent4>
      <a:accent5>
        <a:srgbClr val="736ED8"/>
      </a:accent5>
      <a:accent6>
        <a:srgbClr val="000000"/>
      </a:accent6>
      <a:hlink>
        <a:srgbClr val="16C3C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